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notesSlides/notesSlide1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notesSlides/notesSlide2.xml" ContentType="application/vnd.openxmlformats-officedocument.presentationml.notesSlide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theme/themeOverride1.xml" ContentType="application/vnd.openxmlformats-officedocument.themeOverride+xml"/>
  <Override PartName="/ppt/activeX/activeX25.xml" ContentType="application/vnd.ms-office.activeX+xml"/>
  <Override PartName="/ppt/activeX/activeX26.xml" ContentType="application/vnd.ms-office.activeX+xml"/>
  <Override PartName="/ppt/theme/themeOverride2.xml" ContentType="application/vnd.openxmlformats-officedocument.themeOverride+xml"/>
  <Override PartName="/ppt/activeX/activeX27.xml" ContentType="application/vnd.ms-office.activeX+xml"/>
  <Override PartName="/ppt/theme/themeOverride3.xml" ContentType="application/vnd.openxmlformats-officedocument.themeOverride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activeX/activeX36.xml" ContentType="application/vnd.ms-office.activeX+xml"/>
  <Override PartName="/ppt/activeX/activeX37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36"/>
  </p:notesMasterIdLst>
  <p:sldIdLst>
    <p:sldId id="260" r:id="rId7"/>
    <p:sldId id="258" r:id="rId8"/>
    <p:sldId id="259" r:id="rId9"/>
    <p:sldId id="256" r:id="rId10"/>
    <p:sldId id="257" r:id="rId11"/>
    <p:sldId id="262" r:id="rId12"/>
    <p:sldId id="261" r:id="rId13"/>
    <p:sldId id="263" r:id="rId14"/>
    <p:sldId id="264" r:id="rId15"/>
    <p:sldId id="265" r:id="rId16"/>
    <p:sldId id="267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81" r:id="rId25"/>
    <p:sldId id="274" r:id="rId26"/>
    <p:sldId id="275" r:id="rId27"/>
    <p:sldId id="276" r:id="rId28"/>
    <p:sldId id="277" r:id="rId29"/>
    <p:sldId id="280" r:id="rId30"/>
    <p:sldId id="278" r:id="rId31"/>
    <p:sldId id="279" r:id="rId32"/>
    <p:sldId id="282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  <a:srgbClr val="FF5900"/>
    <a:srgbClr val="500000"/>
    <a:srgbClr val="FF841F"/>
    <a:srgbClr val="003192"/>
    <a:srgbClr val="00FFFF"/>
    <a:srgbClr val="000000"/>
    <a:srgbClr val="FF0000"/>
    <a:srgbClr val="FFFF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60" d="100"/>
          <a:sy n="160" d="100"/>
        </p:scale>
        <p:origin x="204" y="1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28.09.2024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28.09.2024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1.xml"/><Relationship Id="rId1" Type="http://schemas.openxmlformats.org/officeDocument/2006/relationships/control" Target="../activeX/activeX10.xml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5.xml"/><Relationship Id="rId1" Type="http://schemas.openxmlformats.org/officeDocument/2006/relationships/control" Target="../activeX/activeX12.x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control" Target="../activeX/activeX15.xml"/><Relationship Id="rId7" Type="http://schemas.openxmlformats.org/officeDocument/2006/relationships/slide" Target="slide5.xml"/><Relationship Id="rId2" Type="http://schemas.openxmlformats.org/officeDocument/2006/relationships/control" Target="../activeX/activeX14.xml"/><Relationship Id="rId1" Type="http://schemas.openxmlformats.org/officeDocument/2006/relationships/control" Target="../activeX/activeX13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19.wmf"/><Relationship Id="rId4" Type="http://schemas.openxmlformats.org/officeDocument/2006/relationships/control" Target="../activeX/activeX16.xml"/><Relationship Id="rId9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8.xml"/><Relationship Id="rId4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1.xml"/><Relationship Id="rId2" Type="http://schemas.openxmlformats.org/officeDocument/2006/relationships/control" Target="../activeX/activeX20.xml"/><Relationship Id="rId1" Type="http://schemas.openxmlformats.org/officeDocument/2006/relationships/control" Target="../activeX/activeX19.xml"/><Relationship Id="rId6" Type="http://schemas.openxmlformats.org/officeDocument/2006/relationships/image" Target="../media/image22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4.xml"/><Relationship Id="rId2" Type="http://schemas.openxmlformats.org/officeDocument/2006/relationships/control" Target="../activeX/activeX23.xml"/><Relationship Id="rId1" Type="http://schemas.openxmlformats.org/officeDocument/2006/relationships/control" Target="../activeX/activeX22.xml"/><Relationship Id="rId6" Type="http://schemas.openxmlformats.org/officeDocument/2006/relationships/image" Target="../media/image23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3.mp3"/><Relationship Id="rId7" Type="http://schemas.openxmlformats.org/officeDocument/2006/relationships/image" Target="../media/image16.png"/><Relationship Id="rId2" Type="http://schemas.microsoft.com/office/2007/relationships/media" Target="../media/media3.mp3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2.xml"/><Relationship Id="rId5" Type="http://schemas.openxmlformats.org/officeDocument/2006/relationships/control" Target="../activeX/activeX26.xml"/><Relationship Id="rId10" Type="http://schemas.openxmlformats.org/officeDocument/2006/relationships/image" Target="../media/image26.wmf"/><Relationship Id="rId4" Type="http://schemas.openxmlformats.org/officeDocument/2006/relationships/control" Target="../activeX/activeX25.xml"/><Relationship Id="rId9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7.wm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4.xml"/><Relationship Id="rId1" Type="http://schemas.openxmlformats.org/officeDocument/2006/relationships/control" Target="../activeX/activeX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control" Target="../activeX/activeX29.xml"/><Relationship Id="rId7" Type="http://schemas.openxmlformats.org/officeDocument/2006/relationships/slide" Target="slide18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Relationship Id="rId6" Type="http://schemas.openxmlformats.org/officeDocument/2006/relationships/image" Target="../media/image32.wmf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4.xml"/><Relationship Id="rId6" Type="http://schemas.openxmlformats.org/officeDocument/2006/relationships/image" Target="../media/image33.wmf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png"/><Relationship Id="rId9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45.wmf"/><Relationship Id="rId10" Type="http://schemas.openxmlformats.org/officeDocument/2006/relationships/slide" Target="slide26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3.x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wmf"/><Relationship Id="rId2" Type="http://schemas.openxmlformats.org/officeDocument/2006/relationships/control" Target="../activeX/activeX5.xml"/><Relationship Id="rId1" Type="http://schemas.openxmlformats.org/officeDocument/2006/relationships/control" Target="../activeX/activeX4.xml"/><Relationship Id="rId6" Type="http://schemas.openxmlformats.org/officeDocument/2006/relationships/image" Target="../media/image5.wmf"/><Relationship Id="rId5" Type="http://schemas.openxmlformats.org/officeDocument/2006/relationships/slide" Target="slide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7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6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media" Target="../media/media1.wav"/><Relationship Id="rId7" Type="http://schemas.openxmlformats.org/officeDocument/2006/relationships/image" Target="../media/image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slideLayout" Target="../slideLayouts/slideLayout2.xml"/><Relationship Id="rId5" Type="http://schemas.openxmlformats.org/officeDocument/2006/relationships/control" Target="../activeX/activeX7.xml"/><Relationship Id="rId4" Type="http://schemas.openxmlformats.org/officeDocument/2006/relationships/audio" Target="../media/media1.wav"/><Relationship Id="rId9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9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Macros not enabled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960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13" name="Vabakuju: kujund 12">
            <a:extLst>
              <a:ext uri="{FF2B5EF4-FFF2-40B4-BE49-F238E27FC236}">
                <a16:creationId xmlns:a16="http://schemas.microsoft.com/office/drawing/2014/main" id="{98198F98-1B0E-B06D-2C77-BE49FA16BC96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4" name="Vabakuju: kujund 13">
            <a:extLst>
              <a:ext uri="{FF2B5EF4-FFF2-40B4-BE49-F238E27FC236}">
                <a16:creationId xmlns:a16="http://schemas.microsoft.com/office/drawing/2014/main" id="{BCCFC26E-1602-02A3-845B-0D91B6209F4E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5" name="Vabakuju: kujund 14">
            <a:extLst>
              <a:ext uri="{FF2B5EF4-FFF2-40B4-BE49-F238E27FC236}">
                <a16:creationId xmlns:a16="http://schemas.microsoft.com/office/drawing/2014/main" id="{52F8E1C5-0585-0456-687C-653D5E84A956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6" name="Vabakuju: kujund 15">
            <a:extLst>
              <a:ext uri="{FF2B5EF4-FFF2-40B4-BE49-F238E27FC236}">
                <a16:creationId xmlns:a16="http://schemas.microsoft.com/office/drawing/2014/main" id="{A62A9B9B-2D4F-F1A0-D0A1-78A27644DF19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8" name="Täht: 5-tipuline 17">
            <a:extLst>
              <a:ext uri="{FF2B5EF4-FFF2-40B4-BE49-F238E27FC236}">
                <a16:creationId xmlns:a16="http://schemas.microsoft.com/office/drawing/2014/main" id="{0AB1C3B8-6294-AC0B-6F50-E24EBE6F7953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: 5-tipuline 18">
            <a:extLst>
              <a:ext uri="{FF2B5EF4-FFF2-40B4-BE49-F238E27FC236}">
                <a16:creationId xmlns:a16="http://schemas.microsoft.com/office/drawing/2014/main" id="{64038D0A-2118-64EF-A4D3-B76C1E40292A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AB9DE29D-2304-040A-C465-D2C69E1FA3F6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31C9DE41-53F3-316E-EB65-59334713F764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D2EF8347-E22C-61D1-AC60-E3DA5C2E90B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7A9BB06F-8ED4-A924-4024-9893928FD39A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C0D36479-36C2-1927-5F25-9B224DF147FC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C00FDD36-116D-65F4-DB3D-370AAEC66BDD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: 5-tipuline 25">
            <a:extLst>
              <a:ext uri="{FF2B5EF4-FFF2-40B4-BE49-F238E27FC236}">
                <a16:creationId xmlns:a16="http://schemas.microsoft.com/office/drawing/2014/main" id="{36AF394C-6F07-F095-02A6-49ABF43B7458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: 5-tipuline 26">
            <a:extLst>
              <a:ext uri="{FF2B5EF4-FFF2-40B4-BE49-F238E27FC236}">
                <a16:creationId xmlns:a16="http://schemas.microsoft.com/office/drawing/2014/main" id="{67B1D044-F687-97F0-CBDE-D0479F3E96E5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: 5-tipuline 27">
            <a:extLst>
              <a:ext uri="{FF2B5EF4-FFF2-40B4-BE49-F238E27FC236}">
                <a16:creationId xmlns:a16="http://schemas.microsoft.com/office/drawing/2014/main" id="{8FEAF546-718C-B621-161F-A9071FDE7AE7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Täht: 5-tipuline 28">
            <a:extLst>
              <a:ext uri="{FF2B5EF4-FFF2-40B4-BE49-F238E27FC236}">
                <a16:creationId xmlns:a16="http://schemas.microsoft.com/office/drawing/2014/main" id="{CD76D4D8-53EA-7F6B-582A-958112BF6A11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: 5-tipuline 29">
            <a:extLst>
              <a:ext uri="{FF2B5EF4-FFF2-40B4-BE49-F238E27FC236}">
                <a16:creationId xmlns:a16="http://schemas.microsoft.com/office/drawing/2014/main" id="{322625BE-8F5B-5A53-CB71-C96BF743DEA7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1" name="Täht: 5-tipuline 30">
            <a:extLst>
              <a:ext uri="{FF2B5EF4-FFF2-40B4-BE49-F238E27FC236}">
                <a16:creationId xmlns:a16="http://schemas.microsoft.com/office/drawing/2014/main" id="{E032A62C-21D0-050E-D81C-4D8D19274164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: 5-tipuline 31">
            <a:extLst>
              <a:ext uri="{FF2B5EF4-FFF2-40B4-BE49-F238E27FC236}">
                <a16:creationId xmlns:a16="http://schemas.microsoft.com/office/drawing/2014/main" id="{2D43CCD9-3390-7EDF-BFE1-839B8AA10C90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: 5-tipuline 32">
            <a:extLst>
              <a:ext uri="{FF2B5EF4-FFF2-40B4-BE49-F238E27FC236}">
                <a16:creationId xmlns:a16="http://schemas.microsoft.com/office/drawing/2014/main" id="{1AD0BF7E-A7F2-F6D9-A858-BFE95393A815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4" name="Täht: 5-tipuline 33">
            <a:extLst>
              <a:ext uri="{FF2B5EF4-FFF2-40B4-BE49-F238E27FC236}">
                <a16:creationId xmlns:a16="http://schemas.microsoft.com/office/drawing/2014/main" id="{C44D519C-75C2-2406-4E63-C5A8EE414A4A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5" name="Täht: 5-tipuline 34">
            <a:extLst>
              <a:ext uri="{FF2B5EF4-FFF2-40B4-BE49-F238E27FC236}">
                <a16:creationId xmlns:a16="http://schemas.microsoft.com/office/drawing/2014/main" id="{0BC848E4-9FC1-2F73-A30A-3748BED79E2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6" name="Täht: 5-tipuline 35">
            <a:extLst>
              <a:ext uri="{FF2B5EF4-FFF2-40B4-BE49-F238E27FC236}">
                <a16:creationId xmlns:a16="http://schemas.microsoft.com/office/drawing/2014/main" id="{FACB1DBC-C2A2-E81F-DA27-3790E2345A7E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7" name="Täht: 5-tipuline 36">
            <a:extLst>
              <a:ext uri="{FF2B5EF4-FFF2-40B4-BE49-F238E27FC236}">
                <a16:creationId xmlns:a16="http://schemas.microsoft.com/office/drawing/2014/main" id="{47F33A31-9B5D-21C0-482F-B56EB67D5E3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8" name="Täht: 5-tipuline 37">
            <a:extLst>
              <a:ext uri="{FF2B5EF4-FFF2-40B4-BE49-F238E27FC236}">
                <a16:creationId xmlns:a16="http://schemas.microsoft.com/office/drawing/2014/main" id="{941BE3E1-1BBC-B5F6-0A01-A217EE07B29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/Users//Password.txt" hidden="1">
            <a:extLst>
              <a:ext uri="{FF2B5EF4-FFF2-40B4-BE49-F238E27FC236}">
                <a16:creationId xmlns:a16="http://schemas.microsoft.com/office/drawing/2014/main" id="{373315AC-82DA-DDBE-AE92-C2457B9C734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/Users//Theme.txt" hidden="1">
            <a:extLst>
              <a:ext uri="{FF2B5EF4-FFF2-40B4-BE49-F238E27FC236}">
                <a16:creationId xmlns:a16="http://schemas.microsoft.com/office/drawing/2014/main" id="{4F2F2E97-A726-1833-0C09-DC84D1E2532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1" name="/Users//Background.png" hidden="1">
            <a:extLst>
              <a:ext uri="{FF2B5EF4-FFF2-40B4-BE49-F238E27FC236}">
                <a16:creationId xmlns:a16="http://schemas.microsoft.com/office/drawing/2014/main" id="{D670586D-F6E1-0309-AF1C-BE6A2AFA95A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" name="/Users/Markus/Password.txt" hidden="1">
            <a:extLst>
              <a:ext uri="{FF2B5EF4-FFF2-40B4-BE49-F238E27FC236}">
                <a16:creationId xmlns:a16="http://schemas.microsoft.com/office/drawing/2014/main" id="{D50C7106-3E60-60F4-D549-AFEF1E8D8671}"/>
              </a:ext>
            </a:extLst>
          </p:cNvPr>
          <p:cNvSpPr txBox="1"/>
          <p:nvPr/>
        </p:nvSpPr>
        <p:spPr>
          <a:xfrm>
            <a:off x="0" y="0"/>
            <a:ext cx="0" cy="23083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markus01</a:t>
            </a:r>
          </a:p>
        </p:txBody>
      </p:sp>
      <p:sp>
        <p:nvSpPr>
          <p:cNvPr id="38" name="/Users/Markus/Documents/." hidden="1">
            <a:extLst>
              <a:ext uri="{FF2B5EF4-FFF2-40B4-BE49-F238E27FC236}">
                <a16:creationId xmlns:a16="http://schemas.microsoft.com/office/drawing/2014/main" id="{C4588656-C7E9-68BF-D0ED-93749E001C5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39" name="/Users/Markus/Documents/fox.wdoc" hidden="1">
            <a:extLst>
              <a:ext uri="{FF2B5EF4-FFF2-40B4-BE49-F238E27FC236}">
                <a16:creationId xmlns:a16="http://schemas.microsoft.com/office/drawing/2014/main" id="{B8DB851E-391A-1B06-075F-BAADCF269ECA}"/>
              </a:ext>
            </a:extLst>
          </p:cNvPr>
          <p:cNvGrpSpPr/>
          <p:nvPr/>
        </p:nvGrpSpPr>
        <p:grpSpPr>
          <a:xfrm>
            <a:off x="3606800" y="2971800"/>
            <a:ext cx="4470400" cy="2514600"/>
            <a:chOff x="5928402" y="1927225"/>
            <a:chExt cx="6226180" cy="3861880"/>
          </a:xfrm>
        </p:grpSpPr>
        <p:sp>
          <p:nvSpPr>
            <p:cNvPr id="40" name="SizeKey" hidden="1">
              <a:extLst>
                <a:ext uri="{FF2B5EF4-FFF2-40B4-BE49-F238E27FC236}">
                  <a16:creationId xmlns:a16="http://schemas.microsoft.com/office/drawing/2014/main" id="{C610F00A-6B88-66F1-A351-1E548916F8D4}"/>
                </a:ext>
              </a:extLst>
            </p:cNvPr>
            <p:cNvSpPr/>
            <p:nvPr/>
          </p:nvSpPr>
          <p:spPr>
            <a:xfrm>
              <a:off x="5928402" y="1930337"/>
              <a:ext cx="6223135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1" name="AXTextBox2AppWords_">
              <a:extLst>
                <a:ext uri="{FF2B5EF4-FFF2-40B4-BE49-F238E27FC236}">
                  <a16:creationId xmlns:a16="http://schemas.microsoft.com/office/drawing/2014/main" id="{2C69AB2D-CB5E-9B50-6A3D-EB9678CBCA39}"/>
                </a:ext>
              </a:extLst>
            </p:cNvPr>
            <p:cNvSpPr/>
            <p:nvPr/>
          </p:nvSpPr>
          <p:spPr>
            <a:xfrm>
              <a:off x="5937250" y="1927225"/>
              <a:ext cx="6217332" cy="38591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>
                  <a:solidFill>
                    <a:srgbClr val="FF0000">
                      <a:alpha val="0"/>
                    </a:srgb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The quick brown fox jumps over the lazy dog.</a:t>
              </a:r>
            </a:p>
            <a:p>
              <a:pPr algn="ctr"/>
              <a:endParaRPr lang="et-EE" dirty="0">
                <a:solidFill>
                  <a:srgbClr val="FF0000">
                    <a:alpha val="0"/>
                  </a:srgb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/Users/Markus/Documents/testdoc.wdoc" hidden="1">
            <a:extLst>
              <a:ext uri="{FF2B5EF4-FFF2-40B4-BE49-F238E27FC236}">
                <a16:creationId xmlns:a16="http://schemas.microsoft.com/office/drawing/2014/main" id="{6F5D1A0B-30E1-C78D-0FC7-9055666C887F}"/>
              </a:ext>
            </a:extLst>
          </p:cNvPr>
          <p:cNvGrpSpPr/>
          <p:nvPr/>
        </p:nvGrpSpPr>
        <p:grpSpPr>
          <a:xfrm>
            <a:off x="927100" y="2197100"/>
            <a:ext cx="6223000" cy="3860800"/>
            <a:chOff x="1927902" y="1841500"/>
            <a:chExt cx="6226180" cy="3861880"/>
          </a:xfrm>
        </p:grpSpPr>
        <p:sp>
          <p:nvSpPr>
            <p:cNvPr id="43" name="SizeKey" hidden="1">
              <a:extLst>
                <a:ext uri="{FF2B5EF4-FFF2-40B4-BE49-F238E27FC236}">
                  <a16:creationId xmlns:a16="http://schemas.microsoft.com/office/drawing/2014/main" id="{7457BB4F-A40D-4CE4-1EE4-D05D3C3F55EA}"/>
                </a:ext>
              </a:extLst>
            </p:cNvPr>
            <p:cNvSpPr/>
            <p:nvPr/>
          </p:nvSpPr>
          <p:spPr>
            <a:xfrm>
              <a:off x="1927902" y="1844612"/>
              <a:ext cx="6223135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4" name="AXTextBox2AppWords_">
              <a:extLst>
                <a:ext uri="{FF2B5EF4-FFF2-40B4-BE49-F238E27FC236}">
                  <a16:creationId xmlns:a16="http://schemas.microsoft.com/office/drawing/2014/main" id="{9A038453-E252-8C3C-9470-0F69F137E068}"/>
                </a:ext>
              </a:extLst>
            </p:cNvPr>
            <p:cNvSpPr/>
            <p:nvPr/>
          </p:nvSpPr>
          <p:spPr>
            <a:xfrm>
              <a:off x="1936750" y="1841500"/>
              <a:ext cx="6217332" cy="38591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>
                  <a:solidFill>
                    <a:srgbClr val="00B050">
                      <a:alpha val="0"/>
                    </a:srgbClr>
                  </a:solidFill>
                  <a:latin typeface="Courier New" panose="02070309020205020404" pitchFamily="49" charset="0"/>
                  <a:cs typeface="Arial" panose="020B0604020202020204" pitchFamily="34" charset="0"/>
                </a:rPr>
                <a:t>Hello, world!</a:t>
              </a:r>
            </a:p>
            <a:p>
              <a:pPr algn="ctr"/>
              <a:endParaRPr lang="en-US">
                <a:solidFill>
                  <a:srgbClr val="00B050">
                    <a:alpha val="0"/>
                  </a:srgbClr>
                </a:solidFill>
                <a:latin typeface="Courier New" panose="02070309020205020404" pitchFamily="49" charset="0"/>
                <a:cs typeface="Arial" panose="020B0604020202020204" pitchFamily="34" charset="0"/>
              </a:endParaRPr>
            </a:p>
            <a:p>
              <a:pPr algn="ctr"/>
              <a:r>
                <a:rPr lang="en-US">
                  <a:solidFill>
                    <a:srgbClr val="00B050">
                      <a:alpha val="0"/>
                    </a:srgbClr>
                  </a:solidFill>
                  <a:latin typeface="Courier New" panose="02070309020205020404" pitchFamily="49" charset="0"/>
                  <a:cs typeface="Arial" panose="020B0604020202020204" pitchFamily="34" charset="0"/>
                </a:rPr>
                <a:t>This is a test</a:t>
              </a:r>
            </a:p>
            <a:p>
              <a:pPr algn="ctr"/>
              <a:endParaRPr lang="et-EE" dirty="0">
                <a:solidFill>
                  <a:srgbClr val="00B050">
                    <a:alpha val="0"/>
                  </a:srgbClr>
                </a:solidFill>
                <a:latin typeface="Courier New" panose="020703090202050204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/Users/Markus/checkerboard.pxd" hidden="1">
            <a:extLst>
              <a:ext uri="{FF2B5EF4-FFF2-40B4-BE49-F238E27FC236}">
                <a16:creationId xmlns:a16="http://schemas.microsoft.com/office/drawing/2014/main" id="{DFBB1A51-436A-8584-BFFE-1949E4C5E410}"/>
              </a:ext>
            </a:extLst>
          </p:cNvPr>
          <p:cNvSpPr txBox="1"/>
          <p:nvPr/>
        </p:nvSpPr>
        <p:spPr>
          <a:xfrm>
            <a:off x="0" y="0"/>
            <a:ext cx="0" cy="214748364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255;65535;255;65535;255;65535;255;65535;255;65535;255;65535;255;65535;255;65535;255;65280;65280;65280;65280;65535;255;65535;255;65535;255;65535;255;65535;255;65535;255;65535;255;65535;255;65535;65280;65280;65280;65280;65280;65280;65280;65280;65280;65280;65280;65280;65280;65280;65280;65280;65280;65280;65280;65280;65280;65280;65280;65280;65280;65280;65280;65280;65280;65280;65280;65280;65280;65280;65280;65280;65280;65280;65280;65280;65280;65280;65280;65280;</a:t>
            </a:r>
          </a:p>
        </p:txBody>
      </p:sp>
      <p:sp>
        <p:nvSpPr>
          <p:cNvPr id="51" name="/Users/Markus/Theme.txt" hidden="1">
            <a:extLst>
              <a:ext uri="{FF2B5EF4-FFF2-40B4-BE49-F238E27FC236}">
                <a16:creationId xmlns:a16="http://schemas.microsoft.com/office/drawing/2014/main" id="{CB8E1704-46DB-0255-2346-046A4CF2562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2</a:t>
            </a:r>
          </a:p>
        </p:txBody>
      </p:sp>
      <p:sp>
        <p:nvSpPr>
          <p:cNvPr id="29" name="/Users/Markus/Background.png" hidden="1">
            <a:extLst>
              <a:ext uri="{FF2B5EF4-FFF2-40B4-BE49-F238E27FC236}">
                <a16:creationId xmlns:a16="http://schemas.microsoft.com/office/drawing/2014/main" id="{9A6FE005-7CBE-9D0A-DD52-065A800F912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Updating system...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onsolas" panose="020B0609020204030204" pitchFamily="49" charset="0"/>
              </a:rPr>
              <a:t>C:\Users\marku\AppData\Local\Temp\App2.pptm</a:t>
            </a:r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Do not close the presentation!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0.1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UsernameLabel">
            <a:extLst>
              <a:ext uri="{FF2B5EF4-FFF2-40B4-BE49-F238E27FC236}">
                <a16:creationId xmlns:a16="http://schemas.microsoft.com/office/drawing/2014/main" id="{E15970EE-F1A8-F9CB-5155-0618C1CB5CB8}"/>
              </a:ext>
            </a:extLst>
          </p:cNvPr>
          <p:cNvSpPr txBox="1"/>
          <p:nvPr/>
        </p:nvSpPr>
        <p:spPr>
          <a:xfrm>
            <a:off x="714013" y="33485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DB7CFE91-7C06-940B-2A48-590DCD636E50}"/>
              </a:ext>
            </a:extLst>
          </p:cNvPr>
          <p:cNvSpPr/>
          <p:nvPr/>
        </p:nvSpPr>
        <p:spPr>
          <a:xfrm flipH="1"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Täht: 5-tipuline 2">
            <a:extLst>
              <a:ext uri="{FF2B5EF4-FFF2-40B4-BE49-F238E27FC236}">
                <a16:creationId xmlns:a16="http://schemas.microsoft.com/office/drawing/2014/main" id="{B964CBB4-8F1D-2829-4404-4EAA4DC79D36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" name="Täht: 5-tipuline 3">
            <a:extLst>
              <a:ext uri="{FF2B5EF4-FFF2-40B4-BE49-F238E27FC236}">
                <a16:creationId xmlns:a16="http://schemas.microsoft.com/office/drawing/2014/main" id="{7A6F9534-991D-EDA7-6017-E820D4BFD4B6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" name="Täht: 5-tipuline 4">
            <a:extLst>
              <a:ext uri="{FF2B5EF4-FFF2-40B4-BE49-F238E27FC236}">
                <a16:creationId xmlns:a16="http://schemas.microsoft.com/office/drawing/2014/main" id="{40DB7FF0-C67D-5463-AD9F-E67F2B3ECD8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Täht: 5-tipuline 6">
            <a:extLst>
              <a:ext uri="{FF2B5EF4-FFF2-40B4-BE49-F238E27FC236}">
                <a16:creationId xmlns:a16="http://schemas.microsoft.com/office/drawing/2014/main" id="{0C959FD4-2FC1-B26E-DC61-B87819A9959D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" name="Täht: 5-tipuline 7">
            <a:extLst>
              <a:ext uri="{FF2B5EF4-FFF2-40B4-BE49-F238E27FC236}">
                <a16:creationId xmlns:a16="http://schemas.microsoft.com/office/drawing/2014/main" id="{6E2BC3A3-14CD-D204-B8C4-B118AA4D6BFC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Täht: 5-tipuline 8">
            <a:extLst>
              <a:ext uri="{FF2B5EF4-FFF2-40B4-BE49-F238E27FC236}">
                <a16:creationId xmlns:a16="http://schemas.microsoft.com/office/drawing/2014/main" id="{43ECE324-DD5D-F45E-FB24-F28427ACD5F5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1" name="Täht: 5-tipuline 10">
            <a:extLst>
              <a:ext uri="{FF2B5EF4-FFF2-40B4-BE49-F238E27FC236}">
                <a16:creationId xmlns:a16="http://schemas.microsoft.com/office/drawing/2014/main" id="{9763EBF0-DC30-2BA9-2CC4-F53FD5E2B7F8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: 5-tipuline 11">
            <a:extLst>
              <a:ext uri="{FF2B5EF4-FFF2-40B4-BE49-F238E27FC236}">
                <a16:creationId xmlns:a16="http://schemas.microsoft.com/office/drawing/2014/main" id="{6469156D-FF49-18FB-AB2C-B43AE31177DE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: 5-tipuline 12">
            <a:extLst>
              <a:ext uri="{FF2B5EF4-FFF2-40B4-BE49-F238E27FC236}">
                <a16:creationId xmlns:a16="http://schemas.microsoft.com/office/drawing/2014/main" id="{882477E9-D381-7729-5D9A-40C7858C8848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: 5-tipuline 13">
            <a:extLst>
              <a:ext uri="{FF2B5EF4-FFF2-40B4-BE49-F238E27FC236}">
                <a16:creationId xmlns:a16="http://schemas.microsoft.com/office/drawing/2014/main" id="{CC1B43B9-978C-26D3-8928-B190EF2C5C2E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: 5-tipuline 14">
            <a:extLst>
              <a:ext uri="{FF2B5EF4-FFF2-40B4-BE49-F238E27FC236}">
                <a16:creationId xmlns:a16="http://schemas.microsoft.com/office/drawing/2014/main" id="{88F925BB-F73F-FF08-F341-504165F1EEF4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: 5-tipuline 15">
            <a:extLst>
              <a:ext uri="{FF2B5EF4-FFF2-40B4-BE49-F238E27FC236}">
                <a16:creationId xmlns:a16="http://schemas.microsoft.com/office/drawing/2014/main" id="{22BA4B52-0022-E885-D46F-17CEF2ECEAC0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: 5-tipuline 16">
            <a:extLst>
              <a:ext uri="{FF2B5EF4-FFF2-40B4-BE49-F238E27FC236}">
                <a16:creationId xmlns:a16="http://schemas.microsoft.com/office/drawing/2014/main" id="{64ACDB19-27EC-68BA-9AC5-3E08081C32AA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: 5-tipuline 17">
            <a:extLst>
              <a:ext uri="{FF2B5EF4-FFF2-40B4-BE49-F238E27FC236}">
                <a16:creationId xmlns:a16="http://schemas.microsoft.com/office/drawing/2014/main" id="{9E5E6B72-0545-AB4E-D547-C2D1A55A1DB7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: 5-tipuline 18">
            <a:extLst>
              <a:ext uri="{FF2B5EF4-FFF2-40B4-BE49-F238E27FC236}">
                <a16:creationId xmlns:a16="http://schemas.microsoft.com/office/drawing/2014/main" id="{C3E0672F-AA33-BB74-DF4F-791BB944C1D4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189627A6-7402-B696-F437-CD2D8D9AFFC5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A4256746-A2C2-AA90-F97E-F4DB4733956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978B0805-4D84-7A44-E5B8-1CA52A2D88A8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58683F7A-F384-D31F-1E80-1DBA4156F7AD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C3B7B918-3C65-701A-4096-07C153A7126C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ED32D58E-209D-C513-EDCE-8BFAD98E4041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user account</a:t>
            </a:r>
          </a:p>
        </p:txBody>
      </p:sp>
      <p:sp>
        <p:nvSpPr>
          <p:cNvPr id="12" name="Ristkülik: lõigatud vastasnurkadega 11">
            <a:hlinkClick r:id="rId7" action="ppaction://hlinksldjump"/>
            <a:extLst>
              <a:ext uri="{FF2B5EF4-FFF2-40B4-BE49-F238E27FC236}">
                <a16:creationId xmlns:a16="http://schemas.microsoft.com/office/drawing/2014/main" id="{96E07E33-ACBE-F617-650B-22C77351B46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13" name="Ristkülik: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31088E14-6060-3A15-4C54-1BD2FF6DF718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15" name="Ristkülik: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C988E23F-0286-991F-1F92-9F319D3F6F73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</a:t>
            </a:r>
            <a:endParaRPr lang="et-EE" dirty="0"/>
          </a:p>
        </p:txBody>
      </p:sp>
      <p:grpSp>
        <p:nvGrpSpPr>
          <p:cNvPr id="171" name="DefaultPic" hidden="1">
            <a:extLst>
              <a:ext uri="{FF2B5EF4-FFF2-40B4-BE49-F238E27FC236}">
                <a16:creationId xmlns:a16="http://schemas.microsoft.com/office/drawing/2014/main" id="{EF55E0D5-B208-DEFF-5F93-AAEE4F232DBA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Ristkülik 167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9" name="Vooskeemikujund &quot;viivitus&quot; 1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25563B3-1C91-40FB-A7F9-7507183DFBC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Ovaal 1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461" name="Ristkülik: lõigatud vastasnurkadega 18460">
            <a:hlinkClick r:id="" action="ppaction://macro?name=RestartRecovery"/>
            <a:extLst>
              <a:ext uri="{FF2B5EF4-FFF2-40B4-BE49-F238E27FC236}">
                <a16:creationId xmlns:a16="http://schemas.microsoft.com/office/drawing/2014/main" id="{4B7FF669-E0F5-6972-C360-6A9C06D61B95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34" name="UserPic:1">
            <a:extLst>
              <a:ext uri="{FF2B5EF4-FFF2-40B4-BE49-F238E27FC236}">
                <a16:creationId xmlns:a16="http://schemas.microsoft.com/office/drawing/2014/main" id="{0F0F8448-5871-D99B-5BC5-0BD5B1304094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35" name="Ristkülik 34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4DA3C22-FF66-958E-D8EF-D224A24D021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6" name="Vooskeemikujund &quot;viivitus&quot; 3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BA568D9-8C9F-5ADE-5624-68B14AFCD4CB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" name="Ovaal 36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8CD8630-9248-FA13-76A6-56C1F51ADF15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8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E09EBCD9-6658-3C78-5A02-F70645975494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Markus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5750" y="3284678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7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Bootlogo">
            <a:extLst>
              <a:ext uri="{FF2B5EF4-FFF2-40B4-BE49-F238E27FC236}">
                <a16:creationId xmlns:a16="http://schemas.microsoft.com/office/drawing/2014/main" id="{20FC6DCE-9EC6-F904-4D4B-F003DE739959}"/>
              </a:ext>
            </a:extLst>
          </p:cNvPr>
          <p:cNvSpPr/>
          <p:nvPr/>
        </p:nvSpPr>
        <p:spPr>
          <a:xfrm>
            <a:off x="4906296" y="2025516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10800000" rev="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Rühm 8">
            <a:extLst>
              <a:ext uri="{FF2B5EF4-FFF2-40B4-BE49-F238E27FC236}">
                <a16:creationId xmlns:a16="http://schemas.microsoft.com/office/drawing/2014/main" id="{590D3696-E8B2-71C9-EAA1-BEAF81AEBD3B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5" name="WindowFrameAppInputBox:5">
              <a:extLst>
                <a:ext uri="{FF2B5EF4-FFF2-40B4-BE49-F238E27FC236}">
                  <a16:creationId xmlns:a16="http://schemas.microsoft.com/office/drawing/2014/main" id="{D4468437-0DE9-26A9-632C-A1FD0737360E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" name="WindowAppInputBox:5">
              <a:extLst>
                <a:ext uri="{FF2B5EF4-FFF2-40B4-BE49-F238E27FC236}">
                  <a16:creationId xmlns:a16="http://schemas.microsoft.com/office/drawing/2014/main" id="{7AE6441E-296B-B953-E5A4-F2ADCD7D267C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FA62806-CD6C-0D79-C4ED-CE8ED1A5DF6F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8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D2145B4-45C3-8CBD-8E46-112D1A064138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pic>
        <p:nvPicPr>
          <p:cNvPr id="12" name="Bomber">
            <a:hlinkClick r:id="" action="ppaction://media"/>
            <a:extLst>
              <a:ext uri="{FF2B5EF4-FFF2-40B4-BE49-F238E27FC236}">
                <a16:creationId xmlns:a16="http://schemas.microsoft.com/office/drawing/2014/main" id="{8C566AEB-4626-2E01-C693-27D75F3066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94377" y="6877225"/>
            <a:ext cx="609600" cy="609600"/>
          </a:xfrm>
          <a:prstGeom prst="rect">
            <a:avLst/>
          </a:prstGeom>
        </p:spPr>
      </p:pic>
      <p:sp>
        <p:nvSpPr>
          <p:cNvPr id="17" name="WaitText">
            <a:extLst>
              <a:ext uri="{FF2B5EF4-FFF2-40B4-BE49-F238E27FC236}">
                <a16:creationId xmlns:a16="http://schemas.microsoft.com/office/drawing/2014/main" id="{91CECB26-4B9D-B458-AAC3-7D83AA902106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4" name="Hourglass">
            <a:extLst>
              <a:ext uri="{FF2B5EF4-FFF2-40B4-BE49-F238E27FC236}">
                <a16:creationId xmlns:a16="http://schemas.microsoft.com/office/drawing/2014/main" id="{C6819B16-B5DA-8A83-E114-61125B0DF958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5" imgW="47520" imgH="428760"/>
        </mc:Choice>
        <mc:Fallback>
          <p:control name="AxDummy" r:id="rId5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3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3" grpId="0" animBg="1"/>
      <p:bldP spid="13" grpId="1" animBg="1"/>
      <p:bldP spid="17" grpId="0"/>
      <p:bldP spid="17" grpId="1"/>
      <p:bldP spid="24" grpId="0" animBg="1"/>
      <p:bldP spid="2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Macros not enabled</a:t>
            </a:r>
            <a:endParaRPr lang="en-US" sz="203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960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 hidden="1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1043797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False</a:t>
            </a:r>
            <a:endParaRPr lang="et-EE" dirty="0"/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979446" y="2515424"/>
            <a:ext cx="4191644" cy="1970313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Macro requirement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Macros enable execution of code inside PowerPoint presentations</a:t>
            </a: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. This is required for Codename OrangePath/OS</a:t>
            </a: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. Depending on your version of Office, you may get a warning in which you must select „Enable content“ if you want to get past this message.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However, there are specfic versions of PowerPoint that do not support macros no matter what. Examples of which include PowerPoint Online and mobile verisons of PowerPoint.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16" name="Vabakuju: kujund 15">
            <a:extLst>
              <a:ext uri="{FF2B5EF4-FFF2-40B4-BE49-F238E27FC236}">
                <a16:creationId xmlns:a16="http://schemas.microsoft.com/office/drawing/2014/main" id="{AEDECBC6-728E-F43D-EEAD-2106000A1F06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7" name="Vabakuju: kujund 16">
            <a:extLst>
              <a:ext uri="{FF2B5EF4-FFF2-40B4-BE49-F238E27FC236}">
                <a16:creationId xmlns:a16="http://schemas.microsoft.com/office/drawing/2014/main" id="{F8B620AB-E542-9031-90AD-CC75FE7430E7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8" name="Vabakuju: kujund 17">
            <a:extLst>
              <a:ext uri="{FF2B5EF4-FFF2-40B4-BE49-F238E27FC236}">
                <a16:creationId xmlns:a16="http://schemas.microsoft.com/office/drawing/2014/main" id="{99B92709-CB58-2C53-AE80-FB571FA2814A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9" name="Vabakuju: kujund 18">
            <a:extLst>
              <a:ext uri="{FF2B5EF4-FFF2-40B4-BE49-F238E27FC236}">
                <a16:creationId xmlns:a16="http://schemas.microsoft.com/office/drawing/2014/main" id="{7FB21952-2FFB-2D0E-E529-08552C32A3FF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3F2B6B77-4349-BA50-56CC-2D8AA2E5DA46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43645EB1-51CE-1593-C641-49C714860D5E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12EE2BD5-49F0-35E0-8D8A-E0A9C557F9BC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4BE62744-209E-08BE-735E-CF9110D6F59D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E2968F0D-3179-7E29-CFCE-2DF205014204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5051639A-33BD-08AB-4578-65E1C053A6CD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: 5-tipuline 25">
            <a:extLst>
              <a:ext uri="{FF2B5EF4-FFF2-40B4-BE49-F238E27FC236}">
                <a16:creationId xmlns:a16="http://schemas.microsoft.com/office/drawing/2014/main" id="{0BE5E0D1-ECFA-3183-A205-B5388A4D9528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: 5-tipuline 26">
            <a:extLst>
              <a:ext uri="{FF2B5EF4-FFF2-40B4-BE49-F238E27FC236}">
                <a16:creationId xmlns:a16="http://schemas.microsoft.com/office/drawing/2014/main" id="{E288C8E5-59ED-0627-C9F6-D921C1E227C7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: 5-tipuline 27">
            <a:extLst>
              <a:ext uri="{FF2B5EF4-FFF2-40B4-BE49-F238E27FC236}">
                <a16:creationId xmlns:a16="http://schemas.microsoft.com/office/drawing/2014/main" id="{3C7CE3B7-2C1B-186C-AE31-7E531DE50C57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Täht: 5-tipuline 28">
            <a:extLst>
              <a:ext uri="{FF2B5EF4-FFF2-40B4-BE49-F238E27FC236}">
                <a16:creationId xmlns:a16="http://schemas.microsoft.com/office/drawing/2014/main" id="{BA53FE7A-A015-FB90-3228-06B12F2B6F30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: 5-tipuline 29">
            <a:extLst>
              <a:ext uri="{FF2B5EF4-FFF2-40B4-BE49-F238E27FC236}">
                <a16:creationId xmlns:a16="http://schemas.microsoft.com/office/drawing/2014/main" id="{1D4B4677-1306-BC48-BEE8-258D346DDA9A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1" name="Täht: 5-tipuline 30">
            <a:extLst>
              <a:ext uri="{FF2B5EF4-FFF2-40B4-BE49-F238E27FC236}">
                <a16:creationId xmlns:a16="http://schemas.microsoft.com/office/drawing/2014/main" id="{21C65F5D-5243-A27C-6DC2-C9CFBD1A2456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: 5-tipuline 31">
            <a:extLst>
              <a:ext uri="{FF2B5EF4-FFF2-40B4-BE49-F238E27FC236}">
                <a16:creationId xmlns:a16="http://schemas.microsoft.com/office/drawing/2014/main" id="{0DBF7533-2071-C1E7-5255-0BA2CFD6DF9C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: 5-tipuline 32">
            <a:extLst>
              <a:ext uri="{FF2B5EF4-FFF2-40B4-BE49-F238E27FC236}">
                <a16:creationId xmlns:a16="http://schemas.microsoft.com/office/drawing/2014/main" id="{23E759D4-F41C-6CCC-DA1A-A37EEA774889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4" name="Täht: 5-tipuline 33">
            <a:extLst>
              <a:ext uri="{FF2B5EF4-FFF2-40B4-BE49-F238E27FC236}">
                <a16:creationId xmlns:a16="http://schemas.microsoft.com/office/drawing/2014/main" id="{C0351B0F-550B-E9BF-342A-79A52F01C296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5" name="Täht: 5-tipuline 34">
            <a:extLst>
              <a:ext uri="{FF2B5EF4-FFF2-40B4-BE49-F238E27FC236}">
                <a16:creationId xmlns:a16="http://schemas.microsoft.com/office/drawing/2014/main" id="{5A0D87D4-8B44-6E98-B993-C35A338AF8D4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6" name="Täht: 5-tipuline 35">
            <a:extLst>
              <a:ext uri="{FF2B5EF4-FFF2-40B4-BE49-F238E27FC236}">
                <a16:creationId xmlns:a16="http://schemas.microsoft.com/office/drawing/2014/main" id="{B42A33AB-8269-3CE1-B40F-99BF00D780EB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7" name="Täht: 5-tipuline 36">
            <a:extLst>
              <a:ext uri="{FF2B5EF4-FFF2-40B4-BE49-F238E27FC236}">
                <a16:creationId xmlns:a16="http://schemas.microsoft.com/office/drawing/2014/main" id="{F458FAC6-C887-F4E9-7777-327D8AFF8F8D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8" name="Täht: 5-tipuline 37">
            <a:extLst>
              <a:ext uri="{FF2B5EF4-FFF2-40B4-BE49-F238E27FC236}">
                <a16:creationId xmlns:a16="http://schemas.microsoft.com/office/drawing/2014/main" id="{71DB113C-0491-6345-87AC-D3EA6BB95E14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: 5-tipuline 38">
            <a:extLst>
              <a:ext uri="{FF2B5EF4-FFF2-40B4-BE49-F238E27FC236}">
                <a16:creationId xmlns:a16="http://schemas.microsoft.com/office/drawing/2014/main" id="{C7E916A9-F20E-30D3-F1F0-A5BB94DCF5B5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: 5-tipuline 39">
            <a:extLst>
              <a:ext uri="{FF2B5EF4-FFF2-40B4-BE49-F238E27FC236}">
                <a16:creationId xmlns:a16="http://schemas.microsoft.com/office/drawing/2014/main" id="{63181EDE-9AAC-F4B0-4199-755AE448A054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360" imgH="47520"/>
        </mc:Choice>
        <mc:Fallback>
          <p:control name="Label1" r:id="rId1" imgW="9360" imgH="47520">
            <p:pic>
              <p:nvPicPr>
                <p:cNvPr id="4" name="Label1">
                  <a:extLst>
                    <a:ext uri="{FF2B5EF4-FFF2-40B4-BE49-F238E27FC236}">
                      <a16:creationId xmlns:a16="http://schemas.microsoft.com/office/drawing/2014/main" id="{4FF3DA6F-F94F-3098-060E-E409900AA3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False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8" name="AppID" hidden="1">
            <a:extLst>
              <a:ext uri="{FF2B5EF4-FFF2-40B4-BE49-F238E27FC236}">
                <a16:creationId xmlns:a16="http://schemas.microsoft.com/office/drawing/2014/main" id="{7703F99D-A6D5-66A1-F427-99F73605D3C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7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+mj-lt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OrangePath/OS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istkülik 183">
            <a:extLst>
              <a:ext uri="{FF2B5EF4-FFF2-40B4-BE49-F238E27FC236}">
                <a16:creationId xmlns:a16="http://schemas.microsoft.com/office/drawing/2014/main" id="{8DB6BE08-C40B-7F13-FE85-158AC2A0BA6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FB3F9DB-4316-F806-ACDF-35AC1D4C1262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App shortcuts</a:t>
            </a:r>
            <a:endParaRPr lang="et-EE" sz="800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27" name="AppShell:Properties" hidden="1">
            <a:extLst>
              <a:ext uri="{FF2B5EF4-FFF2-40B4-BE49-F238E27FC236}">
                <a16:creationId xmlns:a16="http://schemas.microsoft.com/office/drawing/2014/main" id="{885AB825-0E73-9964-E322-4186F7FCF307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128" name="AppShell:Icon" hidden="1">
            <a:extLst>
              <a:ext uri="{FF2B5EF4-FFF2-40B4-BE49-F238E27FC236}">
                <a16:creationId xmlns:a16="http://schemas.microsoft.com/office/drawing/2014/main" id="{C5F685FF-CB3E-DB22-451C-659B9686935F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129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41971AB-8E53-FE6F-F84C-5232C25C054F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0" name="TextBox 129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CA65D9A-D8D1-C9EB-5F28-B0839E01E31B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sp>
        <p:nvSpPr>
          <p:cNvPr id="131" name="AppCalc:Properties" hidden="1">
            <a:extLst>
              <a:ext uri="{FF2B5EF4-FFF2-40B4-BE49-F238E27FC236}">
                <a16:creationId xmlns:a16="http://schemas.microsoft.com/office/drawing/2014/main" id="{54EC4B36-36DE-2F6C-830A-4EC192DF6FB9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grpSp>
        <p:nvGrpSpPr>
          <p:cNvPr id="132" name="AppCalc:Icon" hidden="1">
            <a:extLst>
              <a:ext uri="{FF2B5EF4-FFF2-40B4-BE49-F238E27FC236}">
                <a16:creationId xmlns:a16="http://schemas.microsoft.com/office/drawing/2014/main" id="{964539B9-B3D9-D56D-2CD9-18FC243B36B0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133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1498398-1B45-D6C1-1324-2AC3D897C4B7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4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B02A11D-481C-FDCD-A774-2D1B689F4080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5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A21B511-CF64-F844-0742-31B5D3045C11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6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2EB134B-2626-C82F-765B-AA38F4AD2506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7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A392522-93B4-7234-D60D-221AA6690ACB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7A0A87-0951-F78E-BA9B-4555B849DA79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9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929185-D17F-8520-2DB0-50D5F99E5493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AD9823-D8DC-0AA6-5092-F6BFEC5E66BC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D110CB3-AC42-B494-8FA6-D64C70E71A26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2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0902CB3-CF14-888D-7BC2-21B0C4BE101E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79C668-E131-AC91-6AC1-E046BF281B34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4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1F46724-78CB-9E3B-01F3-5A4F404218CA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5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0AF85F-0B9F-61E8-F3E1-AA4E0742F09C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6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601F21-0441-0E57-9CEE-894EF7C1B8EA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7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A81A695-0196-DCEB-615C-5CF344ABE5C0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8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15FF39B-54F2-64E2-8538-AA2CA3B7A30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9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B30D5A-C3A1-105E-B45B-32573CD75AAE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0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C2DDD2-83AA-162F-667A-3ECA70930630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1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366E03F-68E1-11F2-D119-AA80E6931A93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2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8211D-6D8C-14A0-11AE-95B6A11B44FC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3" name="AppSettings:Properties" hidden="1">
            <a:extLst>
              <a:ext uri="{FF2B5EF4-FFF2-40B4-BE49-F238E27FC236}">
                <a16:creationId xmlns:a16="http://schemas.microsoft.com/office/drawing/2014/main" id="{C24B67C2-427D-BEE7-A1C2-A1A481F49036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grpSp>
        <p:nvGrpSpPr>
          <p:cNvPr id="154" name="AppSettings:Icon" hidden="1">
            <a:extLst>
              <a:ext uri="{FF2B5EF4-FFF2-40B4-BE49-F238E27FC236}">
                <a16:creationId xmlns:a16="http://schemas.microsoft.com/office/drawing/2014/main" id="{5E9FC573-0011-4495-F261-985CE41F794D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155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D67DC8F-6CAC-025A-7AF7-BFF16ABED2AB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6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C6B8426-1B3D-4706-6A6B-5619AB50CB73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7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E063FFE-EC8C-309B-E4FD-A5F24FB298D0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158" name="AppTaskmgr:Properties" hidden="1">
            <a:extLst>
              <a:ext uri="{FF2B5EF4-FFF2-40B4-BE49-F238E27FC236}">
                <a16:creationId xmlns:a16="http://schemas.microsoft.com/office/drawing/2014/main" id="{661EC500-70FC-1536-078F-12DE40DFCC9B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grpSp>
        <p:nvGrpSpPr>
          <p:cNvPr id="159" name="AppTaskmgr:Icon" hidden="1">
            <a:extLst>
              <a:ext uri="{FF2B5EF4-FFF2-40B4-BE49-F238E27FC236}">
                <a16:creationId xmlns:a16="http://schemas.microsoft.com/office/drawing/2014/main" id="{BB32DB1C-37B1-AEB2-1CDF-D1D92735BC7A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160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E71C0E4-BEA4-C2EC-0A5A-48FBE9CA3A8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1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B440FAD-66A2-AD62-694F-05AE00787F8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2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A01B5DB-6BD2-8027-4D97-3EC225B7BA0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7" name="AppGuess:Properties" hidden="1">
            <a:extLst>
              <a:ext uri="{FF2B5EF4-FFF2-40B4-BE49-F238E27FC236}">
                <a16:creationId xmlns:a16="http://schemas.microsoft.com/office/drawing/2014/main" id="{AEAD4C74-3488-69C9-683E-DCE534F9FAF1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grpSp>
        <p:nvGrpSpPr>
          <p:cNvPr id="168" name="AppGuess:Icon" hidden="1">
            <a:extLst>
              <a:ext uri="{FF2B5EF4-FFF2-40B4-BE49-F238E27FC236}">
                <a16:creationId xmlns:a16="http://schemas.microsoft.com/office/drawing/2014/main" id="{8AB7CD05-CFBF-CEE5-0B0A-F80180AF728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16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2F077C2-AABC-DEE4-337B-CB4DBE530293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TextBox 16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DB42560-267B-9253-CBD5-2535E90DA13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sp>
        <p:nvSpPr>
          <p:cNvPr id="171" name="AppPaint:Properties" hidden="1">
            <a:extLst>
              <a:ext uri="{FF2B5EF4-FFF2-40B4-BE49-F238E27FC236}">
                <a16:creationId xmlns:a16="http://schemas.microsoft.com/office/drawing/2014/main" id="{B770483B-9A9D-3890-28FF-E64D226C2AB9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grpSp>
        <p:nvGrpSpPr>
          <p:cNvPr id="172" name="AppPaint:Icon" hidden="1">
            <a:extLst>
              <a:ext uri="{FF2B5EF4-FFF2-40B4-BE49-F238E27FC236}">
                <a16:creationId xmlns:a16="http://schemas.microsoft.com/office/drawing/2014/main" id="{D7A91912-91FC-3C20-DCAF-17C8F8EE3BC8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17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09DD58-A408-DC12-9BDA-F52CA00AF546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7C7F783-068F-C0E1-6194-EC694355ED1E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F4A10A8-39E4-CFD3-67D1-9B1722F8AACD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C80BF28-A2E0-ACC4-0DF1-3307B9776920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F9E2C82-D510-05D3-5906-F21A7093E7C3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D0D13A-4B03-93C7-958E-BB82932AF9A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4DB7547-CBA0-6327-8F26-168C41B5DFAD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0" name="AppNotes:Properties" hidden="1">
            <a:extLst>
              <a:ext uri="{FF2B5EF4-FFF2-40B4-BE49-F238E27FC236}">
                <a16:creationId xmlns:a16="http://schemas.microsoft.com/office/drawing/2014/main" id="{A9364236-9F74-9335-3D0B-3B871EAD7507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grpSp>
        <p:nvGrpSpPr>
          <p:cNvPr id="181" name="AppNotes:Icon" hidden="1">
            <a:extLst>
              <a:ext uri="{FF2B5EF4-FFF2-40B4-BE49-F238E27FC236}">
                <a16:creationId xmlns:a16="http://schemas.microsoft.com/office/drawing/2014/main" id="{9136A612-790C-DF36-9EFB-DB3BD7AABCE1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182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30E97E6-708D-F0A0-BBE9-F6D738F28FB7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83" name="TextBox 182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C16C4D3-8DE6-6382-B5BB-9BA480CC2092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F300EE-2AE5-2347-231D-6410FE38C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On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Error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Resume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Next</a:t>
            </a:r>
            <a:r>
              <a:rPr kumimoji="0" lang="et-EE" altLang="et-E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t-EE" altLang="et-E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ppPresentator:Properties" hidden="1">
            <a:extLst>
              <a:ext uri="{FF2B5EF4-FFF2-40B4-BE49-F238E27FC236}">
                <a16:creationId xmlns:a16="http://schemas.microsoft.com/office/drawing/2014/main" id="{D78B39A9-E228-8978-6963-E0BBE8B2DC53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13" name="AppPresentator:Icon" hidden="1">
            <a:extLst>
              <a:ext uri="{FF2B5EF4-FFF2-40B4-BE49-F238E27FC236}">
                <a16:creationId xmlns:a16="http://schemas.microsoft.com/office/drawing/2014/main" id="{EB0CC277-2A07-3E2C-3CD1-D6C063D5B080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72B2442-04C7-F031-7C38-B6758AC157A7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546F60F-26B8-3A87-B83A-538A3A3EE495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DF75A48-C876-B47E-A74B-07EA2A48F50B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AppFiles:Icon" hidden="1">
            <a:extLst>
              <a:ext uri="{FF2B5EF4-FFF2-40B4-BE49-F238E27FC236}">
                <a16:creationId xmlns:a16="http://schemas.microsoft.com/office/drawing/2014/main" id="{B188BA69-0690-B7C7-E1D0-0CD73435E237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7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075DAC2-7E88-E985-0872-1C6274E5114A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2721774-4F90-C6E7-B416-D53DB5AD7D93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01980C7-8AFB-2B0F-C677-72F40FBD027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3A49256-8038-BB86-DF29-CAF79806B5FB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" name="AppFiles:Properties" hidden="1">
            <a:extLst>
              <a:ext uri="{FF2B5EF4-FFF2-40B4-BE49-F238E27FC236}">
                <a16:creationId xmlns:a16="http://schemas.microsoft.com/office/drawing/2014/main" id="{7FDC4CA1-8888-B242-8BBB-B1FC0DD7DB58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grpSp>
        <p:nvGrpSpPr>
          <p:cNvPr id="16" name="AppShell" hidden="1">
            <a:extLst>
              <a:ext uri="{FF2B5EF4-FFF2-40B4-BE49-F238E27FC236}">
                <a16:creationId xmlns:a16="http://schemas.microsoft.com/office/drawing/2014/main" id="{C50FEFD0-0BD3-A643-6EEB-80A7C84EA109}"/>
              </a:ext>
            </a:extLst>
          </p:cNvPr>
          <p:cNvGrpSpPr/>
          <p:nvPr/>
        </p:nvGrpSpPr>
        <p:grpSpPr>
          <a:xfrm>
            <a:off x="3018133" y="1402812"/>
            <a:ext cx="6155735" cy="4052377"/>
            <a:chOff x="4060765" y="2159747"/>
            <a:chExt cx="6155735" cy="4052377"/>
          </a:xfrm>
        </p:grpSpPr>
        <p:sp>
          <p:nvSpPr>
            <p:cNvPr id="17" name="Shape5AppShell_">
              <a:extLst>
                <a:ext uri="{FF2B5EF4-FFF2-40B4-BE49-F238E27FC236}">
                  <a16:creationId xmlns:a16="http://schemas.microsoft.com/office/drawing/2014/main" id="{983D8AC9-F91F-348C-7A7B-3115B7BFD558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Shape4AppShell_">
              <a:extLst>
                <a:ext uri="{FF2B5EF4-FFF2-40B4-BE49-F238E27FC236}">
                  <a16:creationId xmlns:a16="http://schemas.microsoft.com/office/drawing/2014/main" id="{91864C71-E2FE-1AE1-EC0C-52666800B46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9" name="AXTextBox1AppShell_">
              <a:extLst>
                <a:ext uri="{FF2B5EF4-FFF2-40B4-BE49-F238E27FC236}">
                  <a16:creationId xmlns:a16="http://schemas.microsoft.com/office/drawing/2014/main" id="{09B32812-CA5A-45A4-8189-E160CE935E5D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0" name="Shape3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3DD5E1F-479A-693F-AB37-CAA88E49841A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1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B0FDF2-12BA-013E-D099-8FD985FD836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2" name="Shape1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7797FE-DFD7-F2E0-9F97-97E50FB0772A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0733A43-0230-73B5-923D-EA359C856F7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" name="OutputAppShell_">
              <a:extLst>
                <a:ext uri="{FF2B5EF4-FFF2-40B4-BE49-F238E27FC236}">
                  <a16:creationId xmlns:a16="http://schemas.microsoft.com/office/drawing/2014/main" id="{2F61DEFF-4913-8CEA-C2D5-063CA5E965D5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5" name="AppCalc" hidden="1">
            <a:extLst>
              <a:ext uri="{FF2B5EF4-FFF2-40B4-BE49-F238E27FC236}">
                <a16:creationId xmlns:a16="http://schemas.microsoft.com/office/drawing/2014/main" id="{715C906D-81CB-C124-F578-66FB2A35B32F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26" name="Shape5AppCalc_">
              <a:extLst>
                <a:ext uri="{FF2B5EF4-FFF2-40B4-BE49-F238E27FC236}">
                  <a16:creationId xmlns:a16="http://schemas.microsoft.com/office/drawing/2014/main" id="{A8C72D76-CD73-1CAC-354B-04F1E3F624EA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Shape4AppCalc_">
              <a:extLst>
                <a:ext uri="{FF2B5EF4-FFF2-40B4-BE49-F238E27FC236}">
                  <a16:creationId xmlns:a16="http://schemas.microsoft.com/office/drawing/2014/main" id="{688AFA2E-7DF9-8F16-0790-8E6BE54A986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28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A7D484F-F407-6B8C-D58A-1DB978F11172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Shape1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7EA99F3-44F3-114B-C415-4AB06C91D993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30" name="Shape6AppCalc_">
              <a:extLst>
                <a:ext uri="{FF2B5EF4-FFF2-40B4-BE49-F238E27FC236}">
                  <a16:creationId xmlns:a16="http://schemas.microsoft.com/office/drawing/2014/main" id="{23E13278-B90E-7C75-1F6F-08BA6516591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9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51E15EF-DE22-9796-BC26-8A422CF00673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0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86363B8-142E-FD0F-85C5-4CB7EF31D3CD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0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249713-BA27-271E-8743-5438D5EF42EC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0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B9CCE59-CCFC-5983-AC2E-E094E284DB35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0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F4EA223-AEC8-54D8-FDE7-8ECDF82981AE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0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5707E27-C0B2-BE5A-F0F7-B664B598F4ED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0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0D7981F-9F85-5D02-EBAD-5CAD2033AD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0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DD8281C-862E-FBC4-BB24-D37EE848EDCA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0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387476E-6C18-E6EA-31BC-6B677E0B024E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0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3565B53-080A-0456-5B8A-1C0325545F96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0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F98AF799-FF80-98AB-4016-34B290BC42C6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1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3896C7B-F7A6-3348-972D-6175A1FAEAC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1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2F1DA9A-1735-8F1F-38B2-FDA3A522515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1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A2A6DD60-8E51-3B23-470D-7A8E2AAE46C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1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25CFDBE-B3EB-43DA-3595-1442E162218D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1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C6E35AB-C466-ECEB-304E-C48EC52A7B3F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1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1A4E29-AC52-D8CE-7A52-57C817DC658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E6143FE1-6B58-4B1E-073E-310AEF52333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1" name="Shape3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79EBF40-9DE8-5148-BF9D-F6154C53797A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96" name="Shape7AppCalc_">
              <a:extLst>
                <a:ext uri="{FF2B5EF4-FFF2-40B4-BE49-F238E27FC236}">
                  <a16:creationId xmlns:a16="http://schemas.microsoft.com/office/drawing/2014/main" id="{A76C054A-F6F0-C45F-5E79-FD50FC414226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97" name="Shape8AppCalc_">
              <a:extLst>
                <a:ext uri="{FF2B5EF4-FFF2-40B4-BE49-F238E27FC236}">
                  <a16:creationId xmlns:a16="http://schemas.microsoft.com/office/drawing/2014/main" id="{6276BCBB-7ABE-F8A4-EBA1-F844081EFFB8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9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98224E6-6232-19CF-4807-B6C389C94309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2" name="AppSettings" hidden="1">
            <a:extLst>
              <a:ext uri="{FF2B5EF4-FFF2-40B4-BE49-F238E27FC236}">
                <a16:creationId xmlns:a16="http://schemas.microsoft.com/office/drawing/2014/main" id="{6CB12D7D-AF72-20C5-A760-FFD9A4C28353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33" name="Shape5AppSettings_">
              <a:extLst>
                <a:ext uri="{FF2B5EF4-FFF2-40B4-BE49-F238E27FC236}">
                  <a16:creationId xmlns:a16="http://schemas.microsoft.com/office/drawing/2014/main" id="{0AD703D8-4333-4E95-2EFE-F93E12FABCC5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4" name="Shape4AppSettings_">
              <a:extLst>
                <a:ext uri="{FF2B5EF4-FFF2-40B4-BE49-F238E27FC236}">
                  <a16:creationId xmlns:a16="http://schemas.microsoft.com/office/drawing/2014/main" id="{A5472AC3-B161-DF45-8C2D-B186B470859B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5" name="Shape3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50B3463-F55C-1527-91DF-481E86C50B59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3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3688F51-E1BB-81A5-7450-EA31454BEDC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7" name="Shape1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1F03FE2-D190-B846-B448-E6660B05C885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10D1657F-ECAA-6E20-8D24-5CB2CDAE571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3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5C225A50-C359-8F07-FCDC-0C9C15821673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BB886101-96FC-4C21-D336-825A5C6F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7BBA5214-424A-5F02-CCDE-001AAF68E616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1F5B918-B0CC-F6B4-C1E8-050FE4B1A27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" name="Shape11AppSettings_">
              <a:extLst>
                <a:ext uri="{FF2B5EF4-FFF2-40B4-BE49-F238E27FC236}">
                  <a16:creationId xmlns:a16="http://schemas.microsoft.com/office/drawing/2014/main" id="{3108A307-58A0-93AE-82F6-5A9458410174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F27E22A-1B37-535E-8A86-99D3ED0CCEB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5DE8417-8090-CB70-03D2-66840E0EABDB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" name="Shape21AppSettings_">
              <a:extLst>
                <a:ext uri="{FF2B5EF4-FFF2-40B4-BE49-F238E27FC236}">
                  <a16:creationId xmlns:a16="http://schemas.microsoft.com/office/drawing/2014/main" id="{F7AAC0BD-AD24-2FCF-5008-C9AAD7583350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EF7BAF5B-580F-7265-C183-EAE150C1617C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8" name="Shape15AppSettings_">
              <a:extLst>
                <a:ext uri="{FF2B5EF4-FFF2-40B4-BE49-F238E27FC236}">
                  <a16:creationId xmlns:a16="http://schemas.microsoft.com/office/drawing/2014/main" id="{431005FE-192A-3952-D6B0-1D86C407E95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9" name="Shape16AppSettings_">
              <a:extLst>
                <a:ext uri="{FF2B5EF4-FFF2-40B4-BE49-F238E27FC236}">
                  <a16:creationId xmlns:a16="http://schemas.microsoft.com/office/drawing/2014/main" id="{DA4ABE0B-2C26-6493-E2F6-70045425E112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50" name="Shape17AppSettings_">
              <a:extLst>
                <a:ext uri="{FF2B5EF4-FFF2-40B4-BE49-F238E27FC236}">
                  <a16:creationId xmlns:a16="http://schemas.microsoft.com/office/drawing/2014/main" id="{47CFC8F2-34D4-0609-8CAD-0610553D859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5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B5F7640-5A83-DC79-AA67-B6E7FCF3D046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2" name="Shape19AppSettings_">
              <a:extLst>
                <a:ext uri="{FF2B5EF4-FFF2-40B4-BE49-F238E27FC236}">
                  <a16:creationId xmlns:a16="http://schemas.microsoft.com/office/drawing/2014/main" id="{06459EE3-21DA-3944-8FF8-C77260FA488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3" name="106*20*E*Shape20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551FCEAD-4650-8924-B218-190427537411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4" name="160*20*SE*Shape22AppSettings_">
              <a:hlinkClick r:id="rId4" action="ppaction://hlinksldjump"/>
              <a:extLst>
                <a:ext uri="{FF2B5EF4-FFF2-40B4-BE49-F238E27FC236}">
                  <a16:creationId xmlns:a16="http://schemas.microsoft.com/office/drawing/2014/main" id="{8DBFC037-2857-DFDE-A422-99AD98ED1BA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5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D702B36-52FA-9938-0DE2-34AEC3A898FB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56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4772A4F5-D766-5919-1ADE-E5A98C340977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61" name="AppTest:Properties" hidden="1">
            <a:extLst>
              <a:ext uri="{FF2B5EF4-FFF2-40B4-BE49-F238E27FC236}">
                <a16:creationId xmlns:a16="http://schemas.microsoft.com/office/drawing/2014/main" id="{B666D7C7-5A73-61DE-1FFA-DB3CE1571398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Everyone:Test application</a:t>
            </a:r>
            <a:endParaRPr lang="et-EE" dirty="0"/>
          </a:p>
        </p:txBody>
      </p:sp>
      <p:grpSp>
        <p:nvGrpSpPr>
          <p:cNvPr id="65" name="AppTest:Icon" hidden="1">
            <a:extLst>
              <a:ext uri="{FF2B5EF4-FFF2-40B4-BE49-F238E27FC236}">
                <a16:creationId xmlns:a16="http://schemas.microsoft.com/office/drawing/2014/main" id="{0F984A1D-5DCB-EC47-70A9-F5536405C29C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8620125" y="5156922"/>
            <a:chExt cx="752400" cy="753035"/>
          </a:xfrm>
        </p:grpSpPr>
        <p:sp>
          <p:nvSpPr>
            <p:cNvPr id="66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FB6B6E1-3F0F-BDC9-4285-2E2833FC5C9A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7" name="TextBox 66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63B7BBA-202B-04FD-8D42-823FE0355719}"/>
                </a:ext>
              </a:extLst>
            </p:cNvPr>
            <p:cNvSpPr txBox="1"/>
            <p:nvPr/>
          </p:nvSpPr>
          <p:spPr>
            <a:xfrm>
              <a:off x="8651501" y="5185497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ysClr val="windowText" lastClr="000000"/>
                  </a:solidFill>
                  <a:effectLst/>
                  <a:latin typeface="Comic Sans MS" panose="030F0702030302020204" pitchFamily="66" charset="0"/>
                </a:rPr>
                <a:t>:)</a:t>
              </a:r>
            </a:p>
          </p:txBody>
        </p:sp>
      </p:grpSp>
      <p:sp>
        <p:nvSpPr>
          <p:cNvPr id="57" name="AppWords:Properties" hidden="1">
            <a:extLst>
              <a:ext uri="{FF2B5EF4-FFF2-40B4-BE49-F238E27FC236}">
                <a16:creationId xmlns:a16="http://schemas.microsoft.com/office/drawing/2014/main" id="{DBA30868-BD66-3846-E41C-982BB240B736}"/>
              </a:ext>
            </a:extLst>
          </p:cNvPr>
          <p:cNvSpPr txBox="1"/>
          <p:nvPr/>
        </p:nvSpPr>
        <p:spPr>
          <a:xfrm>
            <a:off x="8703712" y="62000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Everyone:Words</a:t>
            </a:r>
            <a:endParaRPr lang="et-EE" dirty="0"/>
          </a:p>
        </p:txBody>
      </p:sp>
      <p:grpSp>
        <p:nvGrpSpPr>
          <p:cNvPr id="62" name="App3D" hidden="1">
            <a:extLst>
              <a:ext uri="{FF2B5EF4-FFF2-40B4-BE49-F238E27FC236}">
                <a16:creationId xmlns:a16="http://schemas.microsoft.com/office/drawing/2014/main" id="{CA5BCB7B-CD2B-67DB-2B60-2D59C03D4049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63" name="WindowFrameApp3D_">
              <a:extLst>
                <a:ext uri="{FF2B5EF4-FFF2-40B4-BE49-F238E27FC236}">
                  <a16:creationId xmlns:a16="http://schemas.microsoft.com/office/drawing/2014/main" id="{93F467A7-F592-7558-B933-CD450FE5CB13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WindowApp3D_">
              <a:extLst>
                <a:ext uri="{FF2B5EF4-FFF2-40B4-BE49-F238E27FC236}">
                  <a16:creationId xmlns:a16="http://schemas.microsoft.com/office/drawing/2014/main" id="{8FAC4504-30D7-3DDD-6493-59BCE8AA678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3B43EAD-A8AE-62D8-7046-EC3D5F9494A9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9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A642A13-D0E6-9EF6-DC61-D5A1DF652CD3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0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7A0DCC6-D931-DBEC-313A-7C9F7E4C2EA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509BAFDA-70E2-9069-EA97-BFE1D675EAE6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72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B16F5E09-2D68-5422-8E6D-055293DD6F4F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73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833AE9D9-5AC4-F9D7-9DD8-82845BFC2EFE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74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7C25386E-D5D6-C37F-977A-8E4781EA75E1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75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FA4BE9F-1F25-9E21-D57B-6C3B69E09177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6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DE165796-80CE-9807-925F-435701CB9C3A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77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039AB63D-0964-EC65-2415-A093A06204C3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78" name="Shape2App3D_">
              <a:extLst>
                <a:ext uri="{FF2B5EF4-FFF2-40B4-BE49-F238E27FC236}">
                  <a16:creationId xmlns:a16="http://schemas.microsoft.com/office/drawing/2014/main" id="{8E29449E-C9D7-611D-8138-26A342935F4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79" name="AppMessage" hidden="1">
            <a:extLst>
              <a:ext uri="{FF2B5EF4-FFF2-40B4-BE49-F238E27FC236}">
                <a16:creationId xmlns:a16="http://schemas.microsoft.com/office/drawing/2014/main" id="{9FBD2431-9EBE-D319-D988-429FC6AC2B67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892551" y="2223846"/>
            <a:chExt cx="4406899" cy="2410309"/>
          </a:xfrm>
        </p:grpSpPr>
        <p:sp>
          <p:nvSpPr>
            <p:cNvPr id="80" name="WindowFrameAppMessage_" hidden="1">
              <a:extLst>
                <a:ext uri="{FF2B5EF4-FFF2-40B4-BE49-F238E27FC236}">
                  <a16:creationId xmlns:a16="http://schemas.microsoft.com/office/drawing/2014/main" id="{38EF0C64-626D-3E66-11A0-16986C0E64BE}"/>
                </a:ext>
              </a:extLst>
            </p:cNvPr>
            <p:cNvSpPr/>
            <p:nvPr/>
          </p:nvSpPr>
          <p:spPr>
            <a:xfrm>
              <a:off x="3892551" y="2223846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" name="WindowAppMessage_" hidden="1">
              <a:extLst>
                <a:ext uri="{FF2B5EF4-FFF2-40B4-BE49-F238E27FC236}">
                  <a16:creationId xmlns:a16="http://schemas.microsoft.com/office/drawing/2014/main" id="{37A46000-CF0A-ED6F-EDEE-6CECDE4BB558}"/>
                </a:ext>
              </a:extLst>
            </p:cNvPr>
            <p:cNvSpPr/>
            <p:nvPr/>
          </p:nvSpPr>
          <p:spPr>
            <a:xfrm>
              <a:off x="3979446" y="2515424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hello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2" name="WindowTitleAppMessage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3D1D788-FDAB-7B1A-543A-F5F4E650CF55}"/>
                </a:ext>
              </a:extLst>
            </p:cNvPr>
            <p:cNvSpPr txBox="1"/>
            <p:nvPr/>
          </p:nvSpPr>
          <p:spPr>
            <a:xfrm>
              <a:off x="3979446" y="2224344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hello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83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81425EA-8F48-15CC-4B85-7262B68A528A}"/>
                </a:ext>
              </a:extLst>
            </p:cNvPr>
            <p:cNvSpPr/>
            <p:nvPr/>
          </p:nvSpPr>
          <p:spPr>
            <a:xfrm>
              <a:off x="7613400" y="22244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4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7182E01-0E78-100A-690B-5EE7FA01F5C4}"/>
                </a:ext>
              </a:extLst>
            </p:cNvPr>
            <p:cNvSpPr/>
            <p:nvPr/>
          </p:nvSpPr>
          <p:spPr>
            <a:xfrm>
              <a:off x="5591257" y="403066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85" name="ExclamationAppMessage_">
              <a:extLst>
                <a:ext uri="{FF2B5EF4-FFF2-40B4-BE49-F238E27FC236}">
                  <a16:creationId xmlns:a16="http://schemas.microsoft.com/office/drawing/2014/main" id="{C1E0CF80-8C5C-9606-23A2-8A8E2396150F}"/>
                </a:ext>
              </a:extLst>
            </p:cNvPr>
            <p:cNvSpPr/>
            <p:nvPr/>
          </p:nvSpPr>
          <p:spPr>
            <a:xfrm>
              <a:off x="5737643" y="2701250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6" name="ErrorAppMessage_" hidden="1">
              <a:extLst>
                <a:ext uri="{FF2B5EF4-FFF2-40B4-BE49-F238E27FC236}">
                  <a16:creationId xmlns:a16="http://schemas.microsoft.com/office/drawing/2014/main" id="{3BE8B378-BCFB-47C3-9837-DDFF2ADE88F6}"/>
                </a:ext>
              </a:extLst>
            </p:cNvPr>
            <p:cNvSpPr/>
            <p:nvPr/>
          </p:nvSpPr>
          <p:spPr>
            <a:xfrm>
              <a:off x="5813321" y="2760467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7" name="InfoAppMessage_" hidden="1">
              <a:extLst>
                <a:ext uri="{FF2B5EF4-FFF2-40B4-BE49-F238E27FC236}">
                  <a16:creationId xmlns:a16="http://schemas.microsoft.com/office/drawing/2014/main" id="{BB3B9055-94E3-5810-3D23-8A3F87BE5704}"/>
                </a:ext>
              </a:extLst>
            </p:cNvPr>
            <p:cNvSpPr/>
            <p:nvPr/>
          </p:nvSpPr>
          <p:spPr>
            <a:xfrm>
              <a:off x="5791633" y="2728629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88" name="AppMenu" hidden="1">
            <a:extLst>
              <a:ext uri="{FF2B5EF4-FFF2-40B4-BE49-F238E27FC236}">
                <a16:creationId xmlns:a16="http://schemas.microsoft.com/office/drawing/2014/main" id="{8536A686-DA10-9383-6190-0D62A7909901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89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C4F8B24-D218-2C50-8F68-E40B2A5DCA89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0" name="Shape5AppMenu_">
              <a:extLst>
                <a:ext uri="{FF2B5EF4-FFF2-40B4-BE49-F238E27FC236}">
                  <a16:creationId xmlns:a16="http://schemas.microsoft.com/office/drawing/2014/main" id="{10BD54AF-374F-12EF-60DF-8647B6D92FC8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GreetingAppMenu_">
              <a:extLst>
                <a:ext uri="{FF2B5EF4-FFF2-40B4-BE49-F238E27FC236}">
                  <a16:creationId xmlns:a16="http://schemas.microsoft.com/office/drawing/2014/main" id="{4C498FD2-2FA6-1390-0629-3550B70A91B1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Markus!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2" name="BackgroundAppMenu_">
              <a:extLst>
                <a:ext uri="{FF2B5EF4-FFF2-40B4-BE49-F238E27FC236}">
                  <a16:creationId xmlns:a16="http://schemas.microsoft.com/office/drawing/2014/main" id="{9FCAC3A2-BC84-3B01-E3E4-7D7C63105605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3" name="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EEAC0B65-CCD0-EB26-D99C-DE803C050B68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94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E7663DC5-1FE7-8D18-D864-C5ECC29C9607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95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34D643E7-D8EB-36B0-0447-2EFEE8132114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117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58E6BF5D-1AF6-7910-D32F-E63EB0469E4D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118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8AE14520-2616-C40C-D446-F8CCB7AD08C2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9B6A38CA-2ECC-D7DF-6877-1E5B03C4517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120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538AFD4-EAC8-A1B9-7A11-89F7CFB3A48A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121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BFD7997-1CDA-45EB-9F1A-AA5B143E96AC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2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2393072-DD94-A7A5-F17E-FE0018DBA3A5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A92126B-00EB-FFFC-F2EF-1FE14861EADF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F54D159-6AD7-3274-4DF0-274AFA001C3E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891A035-7691-E090-B107-E801DD640A25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6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563C72-2CB0-4961-272C-C556155F405A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3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B7AA50-D8D1-750A-E321-2544B6BC14F1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4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7000B89-23F2-2E30-D398-03AEE38970B3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5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5AF7DC8-59F8-E5E8-B422-CC5816793F67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6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776BDAD-0574-742B-CE3F-268629CB0997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5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B1E4BE1-3347-8FD9-92D7-1EAAA2B161D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6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66FDCC-26A1-6EE3-7F8E-E93AC00BEC3A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7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961FE64-6ACF-B2E9-D9AD-14D1F585403C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8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3312E8-1903-C555-C795-3391F9619C06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9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FA5A62C-5AB6-7CE6-B761-404B624F14A3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0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710BE50-F5F6-72E8-9D75-D011DF7B08BB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1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DC56A10-6787-8CEF-4DD9-7E85725F23E3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2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8B727D-2BC7-4BBA-4E61-6AA03D5E53F2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3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C99752-1EBF-F6E7-0C68-C9F1F7805F08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4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6AAB40B-9CD0-3D65-6720-96D0C4F55DF4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5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CE86CE5-75F2-BD3F-FE29-B3A90BA4FD49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196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BDF4AED8-D876-0810-F303-561E8908738D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7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6616DA8-01D1-731F-7456-D0611B6027E5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8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223F4E28-46C3-94C9-A5E5-B397C7F8C8BD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9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E66BD97B-146C-336B-AC5E-C02CF449E34E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200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4F64CF3-5C24-CD35-F32C-ACC2F1361F20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40CBEF6A-A5F3-1AF4-4E75-4D98214D64A6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3AD348AC-EE14-03E4-A473-1154BF73658D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3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BD07EB9-2D04-7DBB-AEDD-54249F873508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20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7888E39E-A8CE-8178-F6B1-43E95AF2B8E5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0E7769C-9436-8F60-F03F-D9B47B235926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20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AE2C00F-4C06-0D6B-7613-2DE80758B048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Guess the number</a:t>
              </a:r>
              <a:endParaRPr lang="et-EE" sz="930" dirty="0"/>
            </a:p>
          </p:txBody>
        </p:sp>
        <p:sp>
          <p:nvSpPr>
            <p:cNvPr id="207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CB8C2A5-F22E-CF64-7864-A9C48FC21EF1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8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5A707CB-487B-94FE-FA8E-37ADB79F0DFA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9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84B983F-3706-68F1-46B6-414C1596559C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0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5D55F65-435A-1343-0044-AF0AF800C24E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1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A0DF36D-5DA9-412C-08F5-638E1DF56AA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2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003A8FB-CEA9-1038-441D-2D0D8340280E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3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6130938-E276-039E-A747-FC9FCB6B2D82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4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0E49B253-05AB-3082-E816-80C945C2AF0B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215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F6E8544-DD23-3784-C869-CE00ADDF2704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216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6F2D4F14-FBAF-47E0-4449-AD406DA87A2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217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6B6B485-8EE7-E64F-CC37-DA691D05CDC0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218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A730272-0A31-6D8B-1523-741E5D566A71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219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135ABD0-B520-C586-D714-B8209074A8E7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22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43931A6-588E-3E3D-C14F-068DD28F1575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22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F378339-713B-A4AB-AF97-2E341603D256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222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00BB7F2-1466-AEC7-AFC4-54B3A96EE913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3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7A904815-9E2A-E745-42FB-4DD7E45AABE4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4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94A6F61-9F0D-FC45-07A6-07C21EB7B3A8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225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69713E50-C6BA-5EBA-570B-22E69853707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6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93666DC-A041-4A79-C382-D96D9D1D7014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227" name="Icon10Part1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5422EE6-D795-1A2C-79CE-1A564A0DA8D1}"/>
                </a:ext>
              </a:extLst>
            </p:cNvPr>
            <p:cNvSpPr/>
            <p:nvPr/>
          </p:nvSpPr>
          <p:spPr>
            <a:xfrm>
              <a:off x="27135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" name="Icon10Part2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8B894E56-9D0F-6E59-9A7D-E5E21D4D6228}"/>
                </a:ext>
              </a:extLst>
            </p:cNvPr>
            <p:cNvSpPr txBox="1"/>
            <p:nvPr/>
          </p:nvSpPr>
          <p:spPr>
            <a:xfrm>
              <a:off x="27449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ysClr val="windowText" lastClr="000000"/>
                  </a:solidFill>
                  <a:effectLst/>
                  <a:latin typeface="Comic Sans MS" panose="030F0702030302020204" pitchFamily="66" charset="0"/>
                </a:rPr>
                <a:t>:)</a:t>
              </a:r>
            </a:p>
          </p:txBody>
        </p:sp>
        <p:sp>
          <p:nvSpPr>
            <p:cNvPr id="229" name="Label10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D5A91471-93B1-BA0F-4C43-1964FD74B1EF}"/>
                </a:ext>
              </a:extLst>
            </p:cNvPr>
            <p:cNvSpPr txBox="1"/>
            <p:nvPr/>
          </p:nvSpPr>
          <p:spPr>
            <a:xfrm>
              <a:off x="2713550" y="355334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Test application</a:t>
              </a:r>
              <a:endParaRPr lang="et-EE" sz="930" dirty="0"/>
            </a:p>
          </p:txBody>
        </p:sp>
        <p:sp>
          <p:nvSpPr>
            <p:cNvPr id="230" name="Icon11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519531F-EF10-3227-0F1A-DFCB500EEF2B}"/>
                </a:ext>
              </a:extLst>
            </p:cNvPr>
            <p:cNvSpPr/>
            <p:nvPr/>
          </p:nvSpPr>
          <p:spPr>
            <a:xfrm>
              <a:off x="35421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1" name="Icon11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E40B7527-8BAB-00E0-0BDD-96E62F25D86C}"/>
                </a:ext>
              </a:extLst>
            </p:cNvPr>
            <p:cNvSpPr txBox="1"/>
            <p:nvPr/>
          </p:nvSpPr>
          <p:spPr>
            <a:xfrm>
              <a:off x="35735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  <p:sp>
          <p:nvSpPr>
            <p:cNvPr id="232" name="Label1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E63896B1-FA1A-A2C9-121A-0C4279AB886A}"/>
                </a:ext>
              </a:extLst>
            </p:cNvPr>
            <p:cNvSpPr txBox="1"/>
            <p:nvPr/>
          </p:nvSpPr>
          <p:spPr>
            <a:xfrm>
              <a:off x="35421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Words</a:t>
              </a:r>
              <a:endParaRPr lang="et-EE" sz="930" dirty="0"/>
            </a:p>
          </p:txBody>
        </p:sp>
      </p:grpSp>
      <p:grpSp>
        <p:nvGrpSpPr>
          <p:cNvPr id="233" name="AppSettings" hidden="1">
            <a:extLst>
              <a:ext uri="{FF2B5EF4-FFF2-40B4-BE49-F238E27FC236}">
                <a16:creationId xmlns:a16="http://schemas.microsoft.com/office/drawing/2014/main" id="{365D1E0A-0E1D-0332-3CEF-2AE0036192B6}"/>
              </a:ext>
            </a:extLst>
          </p:cNvPr>
          <p:cNvGrpSpPr/>
          <p:nvPr/>
        </p:nvGrpSpPr>
        <p:grpSpPr>
          <a:xfrm>
            <a:off x="2757753" y="1943204"/>
            <a:ext cx="7262930" cy="3160078"/>
            <a:chOff x="2757753" y="1943204"/>
            <a:chExt cx="7262930" cy="3160078"/>
          </a:xfrm>
        </p:grpSpPr>
        <p:sp>
          <p:nvSpPr>
            <p:cNvPr id="234" name="WindowFrameAppSettings_" hidden="1">
              <a:extLst>
                <a:ext uri="{FF2B5EF4-FFF2-40B4-BE49-F238E27FC236}">
                  <a16:creationId xmlns:a16="http://schemas.microsoft.com/office/drawing/2014/main" id="{FE5BA91D-8C0C-B267-524A-434267EEFF21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5" name="WindowAppSettings_" hidden="1">
              <a:extLst>
                <a:ext uri="{FF2B5EF4-FFF2-40B4-BE49-F238E27FC236}">
                  <a16:creationId xmlns:a16="http://schemas.microsoft.com/office/drawing/2014/main" id="{CEA476AA-1756-C707-E59C-E58813393960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6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42633E4-E9D0-CB9F-C91F-6B2BB1C87D82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237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BDAC4C5-072A-8178-8FD4-23C3994DA1E8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38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0566240-6B08-217A-4298-9D343F28EA79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9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D56C0852-6AB9-390E-A5B7-656B8749E2BF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40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D619B498-0F41-3369-1B7F-565E587809E7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241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0EF7AB84-CFC3-2ED1-FB03-B72536CA87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242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D979722-9391-DAE9-1F0B-4674F4CFEFF1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243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78BC0FDC-64F4-48B2-2A5E-F2C67A1B6545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244" name="Shape11AppSettings_" hidden="1">
              <a:extLst>
                <a:ext uri="{FF2B5EF4-FFF2-40B4-BE49-F238E27FC236}">
                  <a16:creationId xmlns:a16="http://schemas.microsoft.com/office/drawing/2014/main" id="{E5B4C6AC-324C-3C15-3A86-99C542428D61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Autosave interval: 8 mins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45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32016644-804B-0572-E30E-E477481747C4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246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AF5975E-9FDB-4792-6FFA-17D90C385087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7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87349EFC-AF8F-0A0A-B3EC-63E0CA98EDAF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248" name="Shape16AppSettings_" hidden="1">
              <a:extLst>
                <a:ext uri="{FF2B5EF4-FFF2-40B4-BE49-F238E27FC236}">
                  <a16:creationId xmlns:a16="http://schemas.microsoft.com/office/drawing/2014/main" id="{03895998-5206-CB43-D39B-E0BB7C4B6E6A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249" name="Shape17AppSettings_" hidden="1">
              <a:extLst>
                <a:ext uri="{FF2B5EF4-FFF2-40B4-BE49-F238E27FC236}">
                  <a16:creationId xmlns:a16="http://schemas.microsoft.com/office/drawing/2014/main" id="{34D5DB3B-3C1D-8891-E86C-2A198A5E9E22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50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EDC16E33-623B-1A11-D5F0-02C170F7ECC3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51" name="Shape19AppSettings_" hidden="1">
              <a:extLst>
                <a:ext uri="{FF2B5EF4-FFF2-40B4-BE49-F238E27FC236}">
                  <a16:creationId xmlns:a16="http://schemas.microsoft.com/office/drawing/2014/main" id="{B670FD51-B5ED-98EC-2C0B-7760B771F08F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252" name="106*20*E*Shape20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9E7547E8-3DD0-0E58-AB2D-5483854AA625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53" name="160*20*SE*Shape22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76AAF226-0F88-9675-88F3-2816C0F5202E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254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3DA6A358-C0D3-60BC-EDF4-7F06B991AACD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  <p:sp>
          <p:nvSpPr>
            <p:cNvPr id="255" name="TextBox 52AppSettings_" hidden="1">
              <a:extLst>
                <a:ext uri="{FF2B5EF4-FFF2-40B4-BE49-F238E27FC236}">
                  <a16:creationId xmlns:a16="http://schemas.microsoft.com/office/drawing/2014/main" id="{646C8399-9120-FF58-56BC-FD44C3FEBC30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256" name="Straight Connector 54AppSettings_" hidden="1">
              <a:extLst>
                <a:ext uri="{FF2B5EF4-FFF2-40B4-BE49-F238E27FC236}">
                  <a16:creationId xmlns:a16="http://schemas.microsoft.com/office/drawing/2014/main" id="{98CFBC56-852F-A539-CCCF-B91E00FB2DB9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Box 55AppSettings_" hidden="1">
              <a:extLst>
                <a:ext uri="{FF2B5EF4-FFF2-40B4-BE49-F238E27FC236}">
                  <a16:creationId xmlns:a16="http://schemas.microsoft.com/office/drawing/2014/main" id="{C9225412-30EB-94BD-B985-89F25ACE65A1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258" name="Straight Connector 56AppSettings_" hidden="1">
              <a:extLst>
                <a:ext uri="{FF2B5EF4-FFF2-40B4-BE49-F238E27FC236}">
                  <a16:creationId xmlns:a16="http://schemas.microsoft.com/office/drawing/2014/main" id="{FDC1D38A-44E8-ED7B-C812-1A0A0870FE02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61AppSettings_" hidden="1">
              <a:extLst>
                <a:ext uri="{FF2B5EF4-FFF2-40B4-BE49-F238E27FC236}">
                  <a16:creationId xmlns:a16="http://schemas.microsoft.com/office/drawing/2014/main" id="{85236E85-CD59-6392-7A0C-AF1300AC4B6D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 err="1">
                  <a:latin typeface="Candara" panose="020E0502030303020204" pitchFamily="34" charset="0"/>
                </a:rPr>
                <a:t>Miscellaneous</a:t>
              </a:r>
              <a:endParaRPr lang="et-EE" dirty="0">
                <a:latin typeface="Candara" panose="020E0502030303020204" pitchFamily="34" charset="0"/>
              </a:endParaRPr>
            </a:p>
          </p:txBody>
        </p:sp>
        <p:cxnSp>
          <p:nvCxnSpPr>
            <p:cNvPr id="260" name="Straight Connector 62AppSettings_" hidden="1">
              <a:extLst>
                <a:ext uri="{FF2B5EF4-FFF2-40B4-BE49-F238E27FC236}">
                  <a16:creationId xmlns:a16="http://schemas.microsoft.com/office/drawing/2014/main" id="{D14BD6E4-78D6-84B7-6006-7A9FA1E276BE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AppShell" hidden="1">
            <a:extLst>
              <a:ext uri="{FF2B5EF4-FFF2-40B4-BE49-F238E27FC236}">
                <a16:creationId xmlns:a16="http://schemas.microsoft.com/office/drawing/2014/main" id="{A885DA92-68A0-56EC-8205-55C86FC977B2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262" name="WindowFrameAppShell_">
              <a:extLst>
                <a:ext uri="{FF2B5EF4-FFF2-40B4-BE49-F238E27FC236}">
                  <a16:creationId xmlns:a16="http://schemas.microsoft.com/office/drawing/2014/main" id="{965619CE-5EC8-A8C0-D481-20D27541808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3" name="WindowAppShell_">
              <a:extLst>
                <a:ext uri="{FF2B5EF4-FFF2-40B4-BE49-F238E27FC236}">
                  <a16:creationId xmlns:a16="http://schemas.microsoft.com/office/drawing/2014/main" id="{09B1C8D7-A29A-2194-08E8-F01643130C1C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264" name="AXTextBox1AppShell_">
              <a:extLst>
                <a:ext uri="{FF2B5EF4-FFF2-40B4-BE49-F238E27FC236}">
                  <a16:creationId xmlns:a16="http://schemas.microsoft.com/office/drawing/2014/main" id="{F662E1A6-13D3-C907-21D4-8BCB3D8A3F22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65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684D85E-3FB1-67D7-4BFB-5F614CF06AAD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66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EBE0E0-1A56-CA08-35BA-3624D85E615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67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649096A-1B98-3EDF-0E43-6C5D85A16E37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8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74D4BE6-E96B-05F4-4904-C07F5DC2C97A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9" name="OutputAppShell_">
              <a:extLst>
                <a:ext uri="{FF2B5EF4-FFF2-40B4-BE49-F238E27FC236}">
                  <a16:creationId xmlns:a16="http://schemas.microsoft.com/office/drawing/2014/main" id="{489884D8-E6F9-79CE-24A6-342B9134CEA6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70" name="AppWords:Icon" hidden="1">
            <a:extLst>
              <a:ext uri="{FF2B5EF4-FFF2-40B4-BE49-F238E27FC236}">
                <a16:creationId xmlns:a16="http://schemas.microsoft.com/office/drawing/2014/main" id="{C0A9A628-7714-E577-9F05-0CAE72C76203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772525" y="5309322"/>
            <a:chExt cx="752400" cy="753035"/>
          </a:xfrm>
        </p:grpSpPr>
        <p:sp>
          <p:nvSpPr>
            <p:cNvPr id="271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2BEACB96-0AEA-AF97-7911-C10463F64BE3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72" name="TextBox 271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1643D8EE-3099-48AE-2B4F-35B84E7984A7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273" name="TextBox 272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84B9F1F-A110-013B-45BF-709F0797190A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9" name="AxHelper" hidden="1">
                  <a:extLst>
                    <a:ext uri="{FF2B5EF4-FFF2-40B4-BE49-F238E27FC236}">
                      <a16:creationId xmlns:a16="http://schemas.microsoft.com/office/drawing/2014/main" id="{EFA9853B-D92D-984A-1736-5DB3D713279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Vabakuju: kujund 3">
            <a:extLst>
              <a:ext uri="{FF2B5EF4-FFF2-40B4-BE49-F238E27FC236}">
                <a16:creationId xmlns:a16="http://schemas.microsoft.com/office/drawing/2014/main" id="{29C70DE5-F746-2C15-9A2D-353EAD199750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: kujund 4">
            <a:extLst>
              <a:ext uri="{FF2B5EF4-FFF2-40B4-BE49-F238E27FC236}">
                <a16:creationId xmlns:a16="http://schemas.microsoft.com/office/drawing/2014/main" id="{2AC3B8ED-50AE-2122-F5BA-DE5E26D669E1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: kujund 5">
            <a:extLst>
              <a:ext uri="{FF2B5EF4-FFF2-40B4-BE49-F238E27FC236}">
                <a16:creationId xmlns:a16="http://schemas.microsoft.com/office/drawing/2014/main" id="{47FC9B59-3374-8F7A-4A76-06D170CFBCDA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: kujund 6">
            <a:extLst>
              <a:ext uri="{FF2B5EF4-FFF2-40B4-BE49-F238E27FC236}">
                <a16:creationId xmlns:a16="http://schemas.microsoft.com/office/drawing/2014/main" id="{C9934726-AC33-50D7-1BC1-FD839FC91B89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</a:rPr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sp>
        <p:nvSpPr>
          <p:cNvPr id="2" name="AppShell:Properties">
            <a:extLst>
              <a:ext uri="{FF2B5EF4-FFF2-40B4-BE49-F238E27FC236}">
                <a16:creationId xmlns:a16="http://schemas.microsoft.com/office/drawing/2014/main" id="{8BA4583C-56F1-D6E4-2F23-FC2DD5740F06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3" name="AppShell:Icon">
            <a:extLst>
              <a:ext uri="{FF2B5EF4-FFF2-40B4-BE49-F238E27FC236}">
                <a16:creationId xmlns:a16="http://schemas.microsoft.com/office/drawing/2014/main" id="{8FA82D0F-27F9-4282-7515-F6FFDA295099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4" name="Bg1">
              <a:extLst>
                <a:ext uri="{FF2B5EF4-FFF2-40B4-BE49-F238E27FC236}">
                  <a16:creationId xmlns:a16="http://schemas.microsoft.com/office/drawing/2014/main" id="{99F68EA8-80F1-C66C-81C4-1286F28FCD4D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36454-4076-DFE5-C91A-A18328F4E3B4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pic>
        <p:nvPicPr>
          <p:cNvPr id="6" name="FileIcon_/">
            <a:extLst>
              <a:ext uri="{FF2B5EF4-FFF2-40B4-BE49-F238E27FC236}">
                <a16:creationId xmlns:a16="http://schemas.microsoft.com/office/drawing/2014/main" id="{17B373EE-B731-A96E-53F6-EC0D1792B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7" name="FileIcon_*">
            <a:extLst>
              <a:ext uri="{FF2B5EF4-FFF2-40B4-BE49-F238E27FC236}">
                <a16:creationId xmlns:a16="http://schemas.microsoft.com/office/drawing/2014/main" id="{A46ABA4A-2AAD-7E67-F512-694D22D2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sp>
        <p:nvSpPr>
          <p:cNvPr id="9" name="AppVideoPlayer:Properties">
            <a:extLst>
              <a:ext uri="{FF2B5EF4-FFF2-40B4-BE49-F238E27FC236}">
                <a16:creationId xmlns:a16="http://schemas.microsoft.com/office/drawing/2014/main" id="{F7A3227A-738F-1770-E2B9-0E6587C362C5}"/>
              </a:ext>
            </a:extLst>
          </p:cNvPr>
          <p:cNvSpPr txBox="1"/>
          <p:nvPr/>
        </p:nvSpPr>
        <p:spPr>
          <a:xfrm>
            <a:off x="220890" y="265533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Everyone:Video Player</a:t>
            </a:r>
          </a:p>
        </p:txBody>
      </p:sp>
      <p:grpSp>
        <p:nvGrpSpPr>
          <p:cNvPr id="10" name="AppVideoPlayer:Icon">
            <a:extLst>
              <a:ext uri="{FF2B5EF4-FFF2-40B4-BE49-F238E27FC236}">
                <a16:creationId xmlns:a16="http://schemas.microsoft.com/office/drawing/2014/main" id="{DFF94C10-D429-A6FB-F4A4-D60726648FEA}"/>
              </a:ext>
            </a:extLst>
          </p:cNvPr>
          <p:cNvGrpSpPr/>
          <p:nvPr/>
        </p:nvGrpSpPr>
        <p:grpSpPr>
          <a:xfrm>
            <a:off x="373290" y="1731968"/>
            <a:ext cx="752400" cy="753035"/>
            <a:chOff x="3017749" y="1732031"/>
            <a:chExt cx="752400" cy="753035"/>
          </a:xfrm>
        </p:grpSpPr>
        <p:sp>
          <p:nvSpPr>
            <p:cNvPr id="11" name="Bg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959D3266-393F-2555-00BA-78590C44928C}"/>
                </a:ext>
              </a:extLst>
            </p:cNvPr>
            <p:cNvSpPr/>
            <p:nvPr/>
          </p:nvSpPr>
          <p:spPr>
            <a:xfrm>
              <a:off x="3017749" y="173203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Võrdkülgne kolmnurk 11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CE876153-88CE-AE6C-F5DE-61CF65C96687}"/>
                </a:ext>
              </a:extLst>
            </p:cNvPr>
            <p:cNvSpPr/>
            <p:nvPr/>
          </p:nvSpPr>
          <p:spPr>
            <a:xfrm rot="5400000">
              <a:off x="3239303" y="1844499"/>
              <a:ext cx="336550" cy="508198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pic>
        <p:nvPicPr>
          <p:cNvPr id="17" name="FileIcon_Txt">
            <a:extLst>
              <a:ext uri="{FF2B5EF4-FFF2-40B4-BE49-F238E27FC236}">
                <a16:creationId xmlns:a16="http://schemas.microsoft.com/office/drawing/2014/main" id="{FA7A736E-DDEE-F040-0D37-F0419F044D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27" name="FileIcon_Pic">
            <a:extLst>
              <a:ext uri="{FF2B5EF4-FFF2-40B4-BE49-F238E27FC236}">
                <a16:creationId xmlns:a16="http://schemas.microsoft.com/office/drawing/2014/main" id="{AB55B6C2-91C0-D045-AB61-F9150D21C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44" name="FileIcon_Movie">
            <a:extLst>
              <a:ext uri="{FF2B5EF4-FFF2-40B4-BE49-F238E27FC236}">
                <a16:creationId xmlns:a16="http://schemas.microsoft.com/office/drawing/2014/main" id="{3BC194BF-972A-8F52-F9CE-90FBA3B8B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50" name="FileIcon_3D">
            <a:extLst>
              <a:ext uri="{FF2B5EF4-FFF2-40B4-BE49-F238E27FC236}">
                <a16:creationId xmlns:a16="http://schemas.microsoft.com/office/drawing/2014/main" id="{CAFF96CD-6220-7805-BC6A-C407AE5F16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58" name="FileIcon_Cnf">
            <a:extLst>
              <a:ext uri="{FF2B5EF4-FFF2-40B4-BE49-F238E27FC236}">
                <a16:creationId xmlns:a16="http://schemas.microsoft.com/office/drawing/2014/main" id="{086BA26C-8092-EC72-6599-439B6BAD41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77" name="FileIcon_Snd">
            <a:extLst>
              <a:ext uri="{FF2B5EF4-FFF2-40B4-BE49-F238E27FC236}">
                <a16:creationId xmlns:a16="http://schemas.microsoft.com/office/drawing/2014/main" id="{E89308D9-64E4-1A6C-6105-68275D05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8109406" y="4976560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pic>
        <p:nvPicPr>
          <p:cNvPr id="86" name="FileIcon_Pres">
            <a:extLst>
              <a:ext uri="{FF2B5EF4-FFF2-40B4-BE49-F238E27FC236}">
                <a16:creationId xmlns:a16="http://schemas.microsoft.com/office/drawing/2014/main" id="{D5A650D8-0E6D-74E6-5AF6-21E6DADC36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50" y="8572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96" name="AppDefault:Properties" hidden="1">
            <a:extLst>
              <a:ext uri="{FF2B5EF4-FFF2-40B4-BE49-F238E27FC236}">
                <a16:creationId xmlns:a16="http://schemas.microsoft.com/office/drawing/2014/main" id="{4A12B5C6-8CB6-55BC-36CE-41AD2187B2D2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Everyone:Test application</a:t>
            </a:r>
            <a:endParaRPr lang="et-EE" dirty="0"/>
          </a:p>
        </p:txBody>
      </p:sp>
      <p:grpSp>
        <p:nvGrpSpPr>
          <p:cNvPr id="97" name="AppDefault:Icon" hidden="1">
            <a:extLst>
              <a:ext uri="{FF2B5EF4-FFF2-40B4-BE49-F238E27FC236}">
                <a16:creationId xmlns:a16="http://schemas.microsoft.com/office/drawing/2014/main" id="{252AE908-E2E4-3474-B314-88BFF27009C9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98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1DB66313-80C1-1A2E-1D61-AA7FFEE88033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9" name="TextBox 98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5C3FC21-D042-A43C-A189-289C47015CCC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Ristkülik 19738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-168276" y="6521410"/>
            <a:ext cx="12525376" cy="345057"/>
          </a:xfrm>
          <a:prstGeom prst="snip2DiagRect">
            <a:avLst/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15888" y="109968"/>
            <a:ext cx="1485900" cy="345057"/>
          </a:xfrm>
          <a:prstGeom prst="rect">
            <a:avLst/>
          </a:prstGeom>
          <a:solidFill>
            <a:srgbClr val="00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725613" y="109967"/>
            <a:ext cx="1485900" cy="345057"/>
          </a:xfrm>
          <a:prstGeom prst="rect">
            <a:avLst/>
          </a:prstGeom>
          <a:solidFill>
            <a:srgbClr val="0000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3335338" y="109966"/>
            <a:ext cx="1485900" cy="345057"/>
          </a:xfrm>
          <a:prstGeom prst="rect">
            <a:avLst/>
          </a:prstGeom>
          <a:solidFill>
            <a:srgbClr val="6600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4945063" y="109965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15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875059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10:45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6554788" y="109964"/>
            <a:ext cx="1485900" cy="345057"/>
          </a:xfrm>
          <a:prstGeom prst="rect">
            <a:avLst/>
          </a:prstGeom>
          <a:solidFill>
            <a:srgbClr val="0099CC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49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5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8164513" y="109964"/>
            <a:ext cx="1485900" cy="345057"/>
          </a:xfrm>
          <a:prstGeom prst="rect">
            <a:avLst/>
          </a:prstGeom>
          <a:solidFill>
            <a:srgbClr val="3333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Markus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960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61328" y="6373795"/>
            <a:ext cx="129934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TextBox" r:id="rId1" imgW="3886200" imgH="324000"/>
        </mc:Choice>
        <mc:Fallback>
          <p:control name="AxTextBox" r:id="rId1" imgW="3886200" imgH="3240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95750" y="3284678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647640" imgH="266760"/>
        </mc:Choice>
        <mc:Fallback>
          <p:control name="AxComboBox" r:id="rId2" imgW="647640" imgH="26676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08041" y="1320475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1489" name="AppCalc" hidden="1">
            <a:extLst>
              <a:ext uri="{FF2B5EF4-FFF2-40B4-BE49-F238E27FC236}">
                <a16:creationId xmlns:a16="http://schemas.microsoft.com/office/drawing/2014/main" id="{D30D2D04-AC75-216B-23B5-FE82CC857FEA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61490" name="WindowFrameAppCalc_" hidden="1">
              <a:extLst>
                <a:ext uri="{FF2B5EF4-FFF2-40B4-BE49-F238E27FC236}">
                  <a16:creationId xmlns:a16="http://schemas.microsoft.com/office/drawing/2014/main" id="{3925AB31-189B-A667-9706-5F86CCDDEC1F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91" name="WindowAppCalc_" hidden="1">
              <a:extLst>
                <a:ext uri="{FF2B5EF4-FFF2-40B4-BE49-F238E27FC236}">
                  <a16:creationId xmlns:a16="http://schemas.microsoft.com/office/drawing/2014/main" id="{2F310212-7207-2764-EE5A-54AABA36FBB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2" name="CloseAppCalc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BA6060F-B0F7-5FFF-82A2-1730A79CF4EB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493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99A927B-5898-A4BA-72E1-46B24F23D5CC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94" name="Shape6AppCalc_" hidden="1">
              <a:extLst>
                <a:ext uri="{FF2B5EF4-FFF2-40B4-BE49-F238E27FC236}">
                  <a16:creationId xmlns:a16="http://schemas.microsoft.com/office/drawing/2014/main" id="{50A79CD3-FB7F-D61A-6FEF-F339072F5E63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149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DAA1084-1911-9BC2-9098-7B9D73A0CBB2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150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975E537-63C2-446D-7A5B-DF6605A636C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150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4398921-AD93-EF96-5C31-850378823C61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150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DFD35EF-4C59-0108-BC87-3F8B8F99127E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150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5D60654-37B2-91B6-CEB3-B90663E49CFC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150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0AF3D1-B369-1B4A-6FF6-E594BFA4C38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150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C5B7F4-F773-2615-513C-B42A4E458D89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150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EC1206-CD4E-971C-5F3A-DA710C6EECE5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150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0139A57-7701-15E9-8A53-0EE5E2EB8F28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150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D183E3-A2F1-7A8F-C41D-E8418B478C51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150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66FC1B3D-65D2-CC47-9F33-84EB7F3D742F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151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481439C2-01C9-7F66-FC96-ACCC834B0D12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151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5EC83930-91EA-26D5-815B-F07C9F3C232E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151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05486875-BA98-2F89-D857-22EC8F3C9D83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151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124EB350-08BC-A9C1-29E8-FCF41B9DC118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151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2F88DAE-C4CE-D29D-77AC-5B9FC794E890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151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E4BBFF70-5245-438A-24F0-4B30CD111905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151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0CFF502E-397E-3027-E6A8-15445DE1E9B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1495" name="WindowTitleAppCalc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BF00914-E26E-D4E3-BE8A-430722B014E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1496" name="Shape7AppCalc_" hidden="1">
              <a:extLst>
                <a:ext uri="{FF2B5EF4-FFF2-40B4-BE49-F238E27FC236}">
                  <a16:creationId xmlns:a16="http://schemas.microsoft.com/office/drawing/2014/main" id="{30EB53B6-787F-3DED-F1CE-84BE4CE68B07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7" name="Shape8AppCalc_" hidden="1">
              <a:extLst>
                <a:ext uri="{FF2B5EF4-FFF2-40B4-BE49-F238E27FC236}">
                  <a16:creationId xmlns:a16="http://schemas.microsoft.com/office/drawing/2014/main" id="{6267E215-F686-E0E5-FF69-AC78B1268B6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1498" name="MinimizeAppCalc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B353A6C-54F5-F094-6801-E43A01DE8AE2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517" name="AppPaint" hidden="1">
            <a:extLst>
              <a:ext uri="{FF2B5EF4-FFF2-40B4-BE49-F238E27FC236}">
                <a16:creationId xmlns:a16="http://schemas.microsoft.com/office/drawing/2014/main" id="{C4A677AB-BCD9-AD01-54AD-51BA07C56711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61518" name="WindowFrameAppPaint_" hidden="1">
              <a:extLst>
                <a:ext uri="{FF2B5EF4-FFF2-40B4-BE49-F238E27FC236}">
                  <a16:creationId xmlns:a16="http://schemas.microsoft.com/office/drawing/2014/main" id="{5311D1A0-D053-C191-AEA2-09035CF15E7D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19" name="WindowTitleAppPaint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FF95483-810C-5DCA-7E7C-5ED1A10EFF97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61520" name="CloseAppPaint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FE2B02-5999-08D1-429F-FF5E829C17D6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521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1373A9E-F58B-3FF0-FFEE-41E45294D046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22" name="WindowAppPaint_" hidden="1">
              <a:extLst>
                <a:ext uri="{FF2B5EF4-FFF2-40B4-BE49-F238E27FC236}">
                  <a16:creationId xmlns:a16="http://schemas.microsoft.com/office/drawing/2014/main" id="{2C5F82C8-F65E-2496-370E-E9A60F9196D6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523" name="Shape6AppPaint_" hidden="1">
              <a:extLst>
                <a:ext uri="{FF2B5EF4-FFF2-40B4-BE49-F238E27FC236}">
                  <a16:creationId xmlns:a16="http://schemas.microsoft.com/office/drawing/2014/main" id="{F5B4C4CE-74C2-60D3-6D78-5F6307151B3E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61533" name="Ristkülik 615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EDA66-B597-DF21-D761-3262DA977BDF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4" name="Ristkülik 615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D76BAF-8BA2-9B8C-4070-73E02414BCE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5" name="Ristkülik 615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98016C-41EF-F48D-B6F5-D1974BAB1003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6" name="Ristkülik 615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68AF03-18D8-FB8F-AD4A-529B4A0C4D69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7" name="Ristkülik 615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5CB6C-9EEE-6247-A15E-BCFBA790E8DD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8" name="Ristkülik 615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36E35E-AE85-1892-0754-73F535709565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9" name="Ristkülik 615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8C357F-0135-C497-FD63-CF617EB34513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0" name="Ristkülik 615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EA50EC-6E8C-6010-6A6A-0D13D6C359F5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1" name="Ristkülik 615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21943-D6D2-4C88-78ED-D028FB90004F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2" name="Ristkülik 615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D9017B-45DC-7BAF-DA85-B954E3807A2A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3" name="Ristkülik 615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1691C4-B5D1-E867-31C1-06684BD88EFF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4" name="Ristkülik 615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DA144F-F7EB-EEEE-0BA5-221D1EE7C226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5" name="Ristkülik 615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684EAC-AFE9-AD22-9E83-E8B846BC3698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6" name="Ristkülik 615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A885C2-C3C8-6BCF-1961-DD04E7F97642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7" name="Ristkülik 615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33BB20-9039-BC01-40BB-6BC1E5FF0ADF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8" name="Ristkülik 615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829825-CEDE-0720-BEE6-2702E202F80C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9" name="Ristkülik 615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2398A72-D813-AB28-A1D3-9348A809B31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0" name="Ristkülik 615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C074E3-909C-5566-566F-8F9CBFE5DFBD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1" name="Ristkülik 615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A84DF4-B919-40F3-E7DD-123EDACE00A8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2" name="Ristkülik 615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20B68C-F37D-0B0F-4369-DE47F30E1523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3" name="Ristkülik 615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F92F4-5582-9562-F09D-122B2B687E5F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4" name="Ristkülik 615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E0FC9E-C7AD-39FE-5846-D04F7178F31B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5" name="Ristkülik 615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BA0693-DD90-9770-956B-BEB48BE0CF8D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6" name="Ristkülik 615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F7D02E-596C-3674-D1FF-E0756D2D60D6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7" name="Ristkülik 615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86E21B-EA67-C289-396F-15AD2643A0BE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8" name="Ristkülik 615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2BF05A-43D8-3B8C-3719-004B284ED7A2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9" name="Ristkülik 615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037E34-F1CB-2BAA-F3A1-33D56500C111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0" name="Ristkülik 615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438028-352E-818B-6DAE-7F79FEEDE176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1" name="Ristkülik 615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0AEAD7-7418-1BF5-6FE0-CAD6A0C45A67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2" name="Ristkülik 615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A26AB4-3236-38A5-622C-1F0EBE7BC1D0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3" name="Ristkülik 615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70A90F5-5DCD-C3B4-BD1C-DF8C4A9CEFFB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4" name="Ristkülik 615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9C689-2134-09CA-1E09-D3A3AC8135F2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5" name="Ristkülik 615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2DFED2-B274-29E8-85CA-0CBD21D78499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6" name="Ristkülik 615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FBFEB3-FC49-6C3E-5139-D99795E02B5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7" name="Ristkülik 615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BA9DE1-0FFB-C2B5-842F-A12626D48497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8" name="Ristkülik 615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D2F782-1EB8-BA06-DF26-055D4BBEAD9B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9" name="Ristkülik 615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157965-1D37-F8A2-8B7A-13E30E80E3EC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0" name="Ristkülik 615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D8BDE-BCCD-4AAE-20C7-C3970CF2DED7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1" name="Ristkülik 615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37577-2BFC-3B26-5FDF-A06AE8A15D4D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2" name="Ristkülik 615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15D10-63C9-5F35-C80B-ED4493AB4787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3" name="Ristkülik 615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8BF4-A7F3-D0B6-3EFE-9B70902834F6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4" name="Ristkülik 615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45843C-3548-5EF6-AC35-D232678E1CCB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5" name="Ristkülik 615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A42903-BDE7-D432-6DB6-3E74F99A23EA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6" name="Ristkülik 615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5DA479-D451-DFA5-3497-7607A76D14D1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7" name="Ristkülik 615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D6846-26D1-0843-49C4-C7A81F06E491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8" name="Ristkülik 615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589B97-8933-D715-6341-8A479001B9AA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9" name="Ristkülik 615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0382E3-3E02-7CB5-EF2A-3F50DB93AFD6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0" name="Ristkülik 615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6E76-FF9A-0157-EB28-041F3BA96E0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1" name="Ristkülik 615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27F22A-A0AD-BD18-5D94-96269A73B907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2" name="Ristkülik 615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D6E9D5-49EA-535D-24CE-4934B1431774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3" name="Ristkülik 615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715007-745D-8C6D-55A8-D830BFA6A4EC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4" name="Ristkülik 615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A1C6A3-171D-5668-635D-3A01DBD5586D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5" name="Ristkülik 615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DA9087-C56A-E9FB-1196-2A01C4444D34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6" name="Ristkülik 615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C7A472-879E-1FF9-DD6E-AEA1FA1C3E67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7" name="Ristkülik 615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F361AA-8E38-B6F4-0CD0-174319B03436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8" name="Ristkülik 615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09993-E7CA-7085-433D-111A0B50C6BA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9" name="Ristkülik 615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3DFF1-F30F-0254-B591-7AE5AA9EE5B4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0" name="Ristkülik 615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476E07-3899-1D00-B70A-0B425F9F136C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1" name="Ristkülik 615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04629-A2F2-BB35-BB63-1D2FD154ADB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2" name="Ristkülik 615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5A632F-460C-5B8E-9EFB-B1CF11B14029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3" name="Ristkülik 615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EEEB3E-EF78-E378-0ECA-FA0984CFD5DD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4" name="Ristkülik 615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17D83D-BD50-0ED9-AE37-E7D21C113AA8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5" name="Ristkülik 615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37DEED-B579-A831-CF3E-7D9FBA474BBD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6" name="Ristkülik 615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AECD7D-9801-61E6-D821-B142FCE2D46E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7" name="Ristkülik 615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8A3D21-D592-4AEC-80DD-0D1D5D3B71E3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8" name="Ristkülik 615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FC53A7-C197-2C85-2481-15E7E1D532A4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9" name="Ristkülik 615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389DA1-4C9C-E9CC-B3CF-6A45D3DED1EB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0" name="Ristkülik 615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83A8C-BB38-BF33-6C2F-2316D2E3A12C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1" name="Ristkülik 616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9D8A01-DD19-BC62-CF61-D75AC9AE5EC0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2" name="Ristkülik 616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312EA3-576B-9D40-D120-64EE3D1DA4E9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3" name="Ristkülik 616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F637CB-2AF7-CE0A-D9EB-D7F7D10C3314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4" name="Ristkülik 616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FD6CDF-8017-F95C-30AC-3F3649AA0D3A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5" name="Ristkülik 616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16C72-9814-123C-F87F-642413132FDC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6" name="Ristkülik 616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5F8E2-0502-3FF2-273D-E99405D4FEC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7" name="Ristkülik 616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06C05F-4BC1-9700-6B78-C6EEC9521D73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8" name="Ristkülik 616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89CFE-4370-EC18-F09E-A0DCAC68F14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9" name="Ristkülik 616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E42C6-C5AA-2EBF-0C45-33BC3D347D56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0" name="Ristkülik 616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1C832-54E5-2D21-E022-67C4E99A21E0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1" name="Ristkülik 616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134BAA-FE82-54F4-BE62-18B0F73BB071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2" name="Ristkülik 616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D01180-55B3-6CFB-7B03-71795CFD2113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3" name="Ristkülik 616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25DAD-A7F7-B4D3-2A4E-B1BD26939E51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4" name="Ristkülik 616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083D8A-08BA-E4B7-A198-A88FBF9509E6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5" name="Ristkülik 616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E10C73-C623-9D01-5B3D-064BB608E87E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6" name="Ristkülik 616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7695B3-6683-9D61-8791-0B3B92C1DF8F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7" name="Ristkülik 616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7469C-CC21-4753-F3E8-8D0CE2F386A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8" name="Ristkülik 616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CEC549-FED4-25D1-A936-F0C0AD79F577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9" name="Ristkülik 616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9AF66A-32C6-48CF-9DEC-79A752874794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0" name="Ristkülik 616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7163E5-4D69-7FF6-5D06-86798AFCE5DA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1" name="Ristkülik 616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932C7-9FC6-3985-EC75-A687F09D650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2" name="Ristkülik 616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946B63-1602-D879-EC7C-137732A59A39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3" name="Ristkülik 616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7F3B-3BA2-F255-780C-773E6E9CC26B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4" name="Ristkülik 616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D337FE-C075-3003-2479-42A6B15084F7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5" name="Ristkülik 616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2380AE-E19D-B667-C6A2-FF633A9E2227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6" name="Ristkülik 616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F6F07-54FE-2E87-21EC-439881F71B4E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7" name="Ristkülik 616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71A26A-42C6-C799-6AC5-5091FC5C590B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8" name="Ristkülik 616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4777F5-568B-9C22-4C24-E9369421E28A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9" name="Ristkülik 616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FDDD2-5CD2-16EF-57E2-8495C648495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0" name="Ristkülik 616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3273F-5F79-8136-6E34-57C40309776E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1" name="Ristkülik 616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E94CCD-C175-4934-4DEE-363BDF5FFAAF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2" name="Ristkülik 616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3CDA0F-378E-C0BB-5C78-32D5A5368A3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3" name="Ristkülik 616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FE7F0C-4FDF-6DF6-E7D4-629C4E333D65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4" name="Ristkülik 616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707255-3150-6395-C7A0-F87621791FF2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5" name="Ristkülik 616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026C51-09C0-1926-6403-5AD7C55FD989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6" name="Ristkülik 616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807AF9-4F86-FBC3-308D-C59C1CD82C61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7" name="Ristkülik 616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4D7260-265E-743F-9DA9-4EDBFAEC51FC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8" name="Ristkülik 616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854AF1-3AC8-58D6-8497-43DEDD2F1382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9" name="Ristkülik 616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E01D02-3244-A34B-FE41-7924F0551EBE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0" name="Ristkülik 616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ECBED7-CFCF-D03F-5EF8-6E50B909FD0A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1" name="Ristkülik 616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5A9418-9CE1-E88E-ED8A-FF85DA9A5DB3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2" name="Ristkülik 616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8A66F7-1BAF-2B44-B5DF-24C411D81A9E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3" name="Ristkülik 616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3190C9-F753-1FEB-CACB-196EBC1E78A9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4" name="Ristkülik 616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08300B-BE4D-2D71-7589-E99450F8BC61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5" name="Ristkülik 616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E9628-F3CD-6C95-7469-14C06D746D78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6" name="Ristkülik 616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AAD0FB-3FDB-DE04-B669-CBA0B302D7C0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7" name="Ristkülik 616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8695B2-510E-7E4E-5546-7E8CA8E8B5C7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8" name="Ristkülik 616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64A646-0097-E893-8180-47348879934A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9" name="Ristkülik 616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2F5AC0-7CDB-7EC6-AF95-FBAFE736CE12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0" name="Ristkülik 616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4EE2BC-96A4-6B97-F29D-98B6F8F12DD4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1" name="Ristkülik 616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3A3361-A474-C41E-88FF-44E94BC5F27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2" name="Ristkülik 616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C60A57-5BF8-14D6-5BD6-36995B48337D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3" name="Ristkülik 616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6C873C-74EE-7643-53C5-13041F6E3F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4" name="Ristkülik 616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F43B27-E171-2773-5955-C95F5955EAC6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5" name="Ristkülik 616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642C7-0905-DA23-6944-6ADA550C24B5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6" name="Ristkülik 616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72198D-085E-95A7-D183-A1E6CA45C1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7" name="Ristkülik 616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00BFA-2343-3B76-FC75-63125C63D269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8" name="Ristkülik 616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64B233-0AE8-4DC7-5B7B-918859EC006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9" name="Ristkülik 616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35D68F-9695-AD5B-C69B-BF223C51E40D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0" name="Ristkülik 616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F094F-CE63-A55D-E7EE-71C5FD466B05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1" name="Ristkülik 616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994F3-B18C-A226-03E9-5703F6C2FD8D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2" name="Ristkülik 616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F6D21B-BFF1-54CF-F6BD-F8C0A3DB8C4F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3" name="Ristkülik 616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13F2BC-89A0-ED0F-58B3-DD2A5AB40DF7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4" name="Ristkülik 61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D77D0-E155-B271-4948-9B4FA8543A55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5" name="Ristkülik 61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F3A7D-F156-9CFC-E10C-7DEDD11B3E96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6" name="Ristkülik 61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3851D6-E791-1704-D388-0040337B0ECA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7" name="Ristkülik 61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EA5F12-F28C-AE01-5E9C-D8D966536795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8" name="Ristkülik 61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12A1FB-F57F-CE82-21C6-DDDDCEC6224F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9" name="Ristkülik 61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8A2A68-96EE-6E0C-ED06-FF36BCA7ECB7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0" name="Ristkülik 61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68E252-2CEB-3324-EDE7-A47CF729FAF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1" name="Ristkülik 61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596B41-439F-C597-49BA-FAE557E032CC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2" name="Ristkülik 61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FE731-4136-7F11-8A3E-7CC3734BC052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3" name="Ristkülik 61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06A8B-3D4F-D7F9-3035-71A2CC5340B4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4" name="Ristkülik 61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7A1143-02C8-F519-71F7-C2892E43EC6A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5" name="Ristkülik 61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5FB1FD-FA35-8A0D-2DAD-66465521162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6" name="Ristkülik 61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1F6DF-5758-780C-38C0-ACECD62973BD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7" name="Ristkülik 61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568DCC-83F6-3041-265D-B3327889F187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8" name="Ristkülik 61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9017AF-5962-6431-3F0B-CCCF8FFB798D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9" name="Ristkülik 61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DF13AA-2752-8A30-4CAE-F5CDFEF543F2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0" name="Ristkülik 61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CB771C-B72E-E0A5-3E3A-2C879924A4B2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1" name="Ristkülik 61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C27B20-96E2-58C6-85DD-F70B1D7F549E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2" name="Ristkülik 61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0C95A4-9E04-CC98-519D-FAE9DF446269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3" name="Ristkülik 61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BAC707-C529-AB7C-45FD-18D62C079231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4" name="Ristkülik 61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CBD341-7800-C0C7-0629-C4F07C331D74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5" name="Ristkülik 61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6F9764-F6FD-1828-FF82-29C983415624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6" name="Ristkülik 61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64CCC0-68FF-129D-2788-D18ADDA2DABF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7" name="Ristkülik 61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4C90C-365F-CE85-7A29-BE69AB2E2050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8" name="Ristkülik 61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412E03-11FD-247A-44DF-9A053E96489F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9" name="Ristkülik 61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AAF7-C028-43F6-06F3-9778987DBF8F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0" name="Ristkülik 61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BD4E8F-4063-8B82-12BC-D8A53B2E4618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1" name="Ristkülik 61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BBAE5-D182-2F61-BF11-5A15EF59FC8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2" name="Ristkülik 61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8358EA-7E86-A19D-90D6-FF9D0168C810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3" name="Ristkülik 61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17EB9D-4A0D-4BA9-9064-AAF8400426AA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4" name="Ristkülik 61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76B07-462C-DF58-490A-AAE9CB7722BB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5" name="Ristkülik 61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324222-5881-A552-9866-FC65C001E07E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6" name="Ristkülik 61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4FD07-70F8-6F29-E7EC-B51DA63A31C2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7" name="Ristkülik 61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6654D8-18BD-138B-8721-61F5CE9E2AC0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8" name="Ristkülik 61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995706-6459-EDBB-6FA3-5A7371CC0B5F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9" name="Ristkülik 61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CAD8D-3211-C2EC-BCA0-8DA2A593ED18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0" name="Ristkülik 61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EC566F-BDEF-430A-2440-9439AD23AE5F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1" name="Ristkülik 61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AB4EF-B286-37FA-FD7F-9AC8A8C14796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2" name="Ristkülik 61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E7E6FE-1D2A-684C-EB8F-1D083795AE4C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3" name="Ristkülik 61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5A1632-0A43-3FB2-443E-59177ABCA899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4" name="Ristkülik 61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C49339-1C3B-3FB5-C051-F58660CAF64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5" name="Ristkülik 61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4CD56E-0F98-205E-2FB2-9307FE6913B1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6" name="Ristkülik 61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53C3C-F92A-3843-C65F-EB055BAA34AF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7" name="Ristkülik 61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3AF57E-CD35-6577-9608-6ACE9F736812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8" name="Ristkülik 61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66A943-3B52-5FC0-ED14-16829F445E10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9" name="Ristkülik 61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CD7DC5-C135-1F1B-C321-750023614720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0" name="Ristkülik 61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793389-144F-527E-D1D3-B48F349B5DB6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1" name="Ristkülik 61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31B1DA5-8D49-687A-F88A-E05531E1B4E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2" name="Ristkülik 61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8A841-C791-8F34-7C6C-26EF7D3F9FA9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3" name="Ristkülik 61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12F13-51DD-2A6F-61A1-EE4A797B7CB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4" name="Ristkülik 61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2D450F-E687-F6AB-8ED1-5C8A4BA5F0EC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5" name="Ristkülik 61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E413ED-ABD9-B52B-ABCE-B143FD4253C0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6" name="Ristkülik 61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C1B676-EF24-58B6-F610-68566551E738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7" name="Ristkülik 61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5E6398-0BA1-77E7-4FC8-35FB7E1BC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8" name="Ristkülik 61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A44F2A-3527-DBC1-BBE9-33072B80859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9" name="Ristkülik 61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A8CE1B-2F6A-BB7B-B58F-DA58286C7F44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0" name="Ristkülik 61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F13A73-FFF2-6B5E-C77B-D6162545F898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1" name="Ristkülik 61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63508F-588B-C385-1B44-2109374249CA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2" name="Ristkülik 61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099D62-6FF1-1D39-C4EF-258E7DAF245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3" name="Ristkülik 61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4B3EEB-FAEB-C48A-F1C1-0270BC310D8D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4" name="Ristkülik 61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F577AB-DBC2-3CB5-9BD0-1C0F4C37BE39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5" name="Ristkülik 61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10838-9CA4-0762-9AD1-D3356FEFFFE3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6" name="Ristkülik 61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C2B6A4-8DAA-A6A6-E96E-1117B1F87BD5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7" name="Ristkülik 61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90192B-2847-8015-362E-DECDA0C385C5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8" name="Ristkülik 61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589A10-2B8A-F9F4-3C7E-5DCB967ECEB0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9" name="Ristkülik 61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2D042B-C974-9565-E09F-2B7D35D2FFE4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0" name="Ristkülik 61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1452E0-5EB7-425E-F8B3-FC4E4023AF2F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1" name="Ristkülik 61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F8B9FB-62C8-F05C-83D4-F4013176D63D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2" name="Ristkülik 61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255E6A-5100-2A38-FFB4-43725E26F1F3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3" name="Ristkülik 61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D93EFD-E8F8-F7D7-5150-B69AB32923C6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4" name="Ristkülik 61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1384FB-ADA2-9148-621F-1DD9B53FF22D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5" name="Ristkülik 61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C3953E-3940-A0C9-9E31-10689D49484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6" name="Ristkülik 61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1127D6-F277-0EFE-CFB9-D0F6B1966621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7" name="Ristkülik 61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EF724B-FA5C-DC3E-3C08-0AE5D4BFF54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8" name="Ristkülik 61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C723B0-1D62-3A95-33EF-EBEE149BF5C7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9" name="Ristkülik 61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C6E52-E858-CFD7-3AA5-CF39DA0D1407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0" name="Ristkülik 61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72D6CC-A68A-1771-F9F4-BE0B914747F7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1" name="Ristkülik 61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BFFE3C-C7B0-E59B-F6CC-4360CD950904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2" name="Ristkülik 61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40CB74-13B2-164B-B179-E214B9E4FB9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3" name="Ristkülik 61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898DD5-F25E-8C9F-EE90-C23446C3D21D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4" name="Ristkülik 61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67CB9-4D7E-E9C2-A7D2-A839BBCA0F8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5" name="Ristkülik 61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0F628-F1D1-CC77-DFB7-0871BAF2C6E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6" name="Ristkülik 61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ABBB4E-97F7-CAD1-07FA-1BE99EDAFADA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7" name="Ristkülik 61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0D3D5-86B3-92EC-F4A7-1225141D5257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8" name="Ristkülik 61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E0F5BA-2630-14C1-B644-084AE9EE6FA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9" name="Ristkülik 61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9BDBC-7BB5-4643-C3D2-9FF6B8C06793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0" name="Ristkülik 61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1231C9-0F6C-6357-8EB6-A0C86CF88038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1" name="Ristkülik 61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D98D0-E692-875C-DD53-A76C8E3C0C0A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2" name="Ristkülik 61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0742D2-38B2-F99B-133A-6EC585EE65E9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3" name="Ristkülik 61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A3F3A-71B9-A336-9EFD-3D103F7D093B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4" name="Ristkülik 61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89149A-D23B-4309-B436-7926DBCFDA81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5" name="Ristkülik 61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71A5B-836F-D271-2616-96BE4793A30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6" name="Ristkülik 61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5DA650-717A-62CD-D331-73A30E263E9D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7" name="Ristkülik 61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B0B746-4F11-A722-2209-E6C823112EB2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8" name="Ristkülik 61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61DB28-32CF-90AC-3588-88B234701EEB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9" name="Ristkülik 61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3D8351-6415-5855-4082-646C3DD8F8EC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0" name="Ristkülik 61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BDFD75-91D5-C25E-4FA2-D0E499E22316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1" name="Ristkülik 61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677D8D-0086-CCAC-4755-8BD2ECD2608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2" name="Ristkülik 61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B119D-E426-0D57-EA41-188A84DC69BF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3" name="Ristkülik 61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7A0057-7A93-7191-CC4B-69303069C740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4" name="Ristkülik 61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EFFFCD-1E3E-E1CC-5705-7CBCFDFBD75D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5" name="Ristkülik 61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311B89-825A-0DC1-1B78-1B76A2AB0F3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6" name="Ristkülik 61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7DEF4E-FBB2-B20C-C63C-1D6C5629F5B3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7" name="Ristkülik 61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E6DF25-78C8-5F75-5C50-3C9FFF7875BC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8" name="Ristkülik 61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C4DF0F-AF4D-8E9C-CF4E-EE54D97DE1AC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9" name="Ristkülik 61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80688-9069-B033-BC4E-77CAEA10AA46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0" name="Ristkülik 61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229011-997F-B63B-8BBC-E0D82EE06FB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1" name="Ristkülik 61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80354-DD7F-9622-19DB-983201A250E8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2" name="Ristkülik 61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D6E86C-51C5-636D-7BC4-7EDC429034E0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3" name="Ristkülik 61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D36812-899C-8E8D-5E11-6475FF84D3CB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4" name="Ristkülik 61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D2DD8-7125-A837-6DC2-8879F628A97C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5" name="Ristkülik 61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7466BB-2903-7327-A23A-28BDDA70ED55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6" name="Ristkülik 61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61756-53D9-034A-045D-797095639F00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7" name="Ristkülik 61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1FDFD7-0F21-83D8-7119-AB3A22BA61D1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8" name="Ristkülik 61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7B6B68-F57A-8063-DF22-3375C2444121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9" name="Ristkülik 61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467FA6-37FE-2C07-54A6-167736698791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0" name="Ristkülik 61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991D04-5EEB-28CF-4EED-C05B96652ED2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1" name="Ristkülik 61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457808-217A-C3BD-FA93-3CA8BEA860D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2" name="Ristkülik 61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025F2-92CD-B3DD-7494-4C1DBB45F4AF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3" name="Ristkülik 61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6FD5AF-68AB-77EC-899D-7D77AC9014D0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4" name="Ristkülik 61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B8FF63-8C9D-5031-9C52-52242CD05CDF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5" name="Ristkülik 61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1C7459-6BBA-C0F7-A40E-00264FC0DB73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6" name="Ristkülik 61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17CF4C-3732-BAFE-DE6A-C5BE2C54A32F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7" name="Ristkülik 61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A2F910-522F-65A9-4DF9-08B0C7AC0C61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8" name="Ristkülik 61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6304C4-5968-B8C4-6B66-4EBBEE08C6F7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9" name="Ristkülik 61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DECF8-223C-60AC-499A-77BD31E8F1D7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0" name="Ristkülik 61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1EC198-7BC6-304D-2FED-3170B3B87F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1" name="Ristkülik 61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9284B2-8D10-8D78-8EA4-67F7DAE8FF35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2" name="Ristkülik 61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2DF4E7-E47D-D565-9B81-D14E36487E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3" name="Ristkülik 61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37246-3BBB-967B-0B82-2FD56B3BF82F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4" name="Ristkülik 61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425CC2-75B9-15B3-6C89-AA0AB18340D6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5" name="Ristkülik 61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5BA78-0C6A-BF72-C126-0572337DBB19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6" name="Ristkülik 61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94557A-0E46-29A6-4644-820CC375420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7" name="Ristkülik 61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4A9179-5C9B-103F-582A-694BAD4C77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8" name="Ristkülik 61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65B30D-D3A3-0C90-B34C-13507ECE16BD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9" name="Ristkülik 61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59E6A-B078-B793-EDF5-6480934D7855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0" name="Ristkülik 61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8F862B-688E-D932-05C2-04C77333B80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1" name="Ristkülik 61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3B96E0-85AD-1D16-5BAA-FB0B60475AC9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2" name="Ristkülik 61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852D4B-7C76-824C-B818-18A706F96798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3" name="Ristkülik 61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6AFB61-E01E-7474-3FE2-01DFD1ADF465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4" name="Ristkülik 61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7A4394-97B5-C4A3-7554-D8F854F9A1F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5" name="Ristkülik 61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91952E-696F-FAE7-C028-35D247075693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6" name="Ristkülik 61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35EBB1-163B-74D4-C6A6-FBDB7F40026A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7" name="Ristkülik 61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2F0D12-5332-2DBC-AE93-B223FD6CB61E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8" name="Ristkülik 61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B42433-B6EE-F9BD-DC12-696F6E8D7564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9" name="Ristkülik 61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EFDF85-48DC-E269-62F3-AF8F6B49D05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0" name="Ristkülik 61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272E8F-029B-B960-FCAE-EFCE14B79D1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1" name="Ristkülik 61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70DCB1-E62E-8BD5-00D1-8A461D4352F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2" name="Ristkülik 61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CB99F7-9E5A-7BD2-E260-3DF910057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3" name="Ristkülik 61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1397-9377-F73E-87CE-13CA62FF1B07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4" name="Ristkülik 61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8B5920-18F1-757F-5012-04D46FD92E45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5" name="Ristkülik 61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E215ED-0C20-0130-B5D9-8633E1D0A94A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6" name="Ristkülik 61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7F8FFE-2923-97A3-92C0-39C518F24C94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7" name="Ristkülik 61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A40DB8-8231-C653-F8AF-BB90A70149BA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8" name="Ristkülik 61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1CD11-7E5B-9E72-B1A0-BEC5F987DBE6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9" name="Ristkülik 61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4DBB93-0316-600F-13EF-1DD9A8163390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0" name="Ristkülik 61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FB502C-F59D-8C2D-79BB-3BFFDEA9854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1" name="Ristkülik 61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4DC35-0E6D-1650-A8CE-DE751B1C6718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2" name="Ristkülik 61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3BC78-E3B0-2756-3CE7-8CB276EE4A59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3" name="Ristkülik 61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CB4FC8-9198-008C-7753-D6E05378382F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4" name="Ristkülik 61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EA27BA-B3E9-9FD6-B89F-50FCB643FA63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5" name="Ristkülik 61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764FE4-E83B-EB49-FF8E-06CDABFF9AEF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6" name="Ristkülik 61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B9CA90-778E-F973-FB77-0E792F112102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7" name="Ristkülik 61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08223F-4AD5-2741-EB49-D7AA03453ACD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8" name="Ristkülik 61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2B1E75-9AA0-D739-79F5-1A4F7396D729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9" name="Ristkülik 61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9FC445-0844-0049-597E-9855C3E6283A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0" name="Ristkülik 61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CC170E-466E-7E8C-5C82-E9433932EDB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1" name="Ristkülik 61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074E80-131F-3CE6-3C32-7F7A15C9B33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2" name="Ristkülik 61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77D27-26E1-48BB-6FD4-8AE34E121241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3" name="Ristkülik 61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8DCDAF-0776-3EFC-1F72-A53595860AA1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4" name="Ristkülik 61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C5A403-A2BF-B303-DABE-DE4007A27272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5" name="Ristkülik 61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F227BF-85D1-7B3A-BEF6-4E74C9102E8F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6" name="Ristkülik 61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2572E4-32DB-CE51-3020-7ACE6350C58D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7" name="Ristkülik 61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326D6-EB1E-9BD2-6A36-3FA005F97175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8" name="Ristkülik 61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EF30E4-941A-FE29-9EF5-AC7AF3F758F2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9" name="Ristkülik 61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21DE5-98AA-AAF6-E391-2B3A2F9434AD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0" name="Ristkülik 61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F8FCFB-183B-B4E2-71F8-ECB3619AE797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1" name="Ristkülik 61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7E3FD-C471-F825-B268-AC0B84A3CAB7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2" name="Ristkülik 61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600E-AB78-14C3-015A-3A227451347C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3" name="Ristkülik 61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1C87D6-C19A-E7F8-0828-B72302F8B022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4" name="Ristkülik 61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C7BB16-2FEF-3074-DFA0-0B6914FF8A7B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5" name="Ristkülik 61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A0F02-20F5-FD5B-A576-AD7BB5747634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6" name="Ristkülik 61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086011-883D-94AB-B2F6-BDC1CC1EE08C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7" name="Ristkülik 61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AAB4D-839D-CB93-6AF7-303FEA34E2E1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8" name="Ristkülik 61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F421C7-FD1E-BA0C-B550-738A03D0FAB9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9" name="Ristkülik 61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3B0EB4-D9E5-52F6-D904-D8C5D4973C2C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0" name="Ristkülik 61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988E5A-63D1-9043-BEAB-8A71D00E171D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1" name="Ristkülik 61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DD60EA-4178-8D33-AFE8-3C93386C06FB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2" name="Ristkülik 61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CB3683-C62F-16FB-DFB1-92EEAB3B0FA3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3" name="Ristkülik 61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D91A3B-E362-4372-BB9D-050D9C8F6391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4" name="Ristkülik 61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4AF9FC-6994-FCD8-AE87-91AD74226AF9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5" name="Ristkülik 61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8DE84-0BF1-439B-A816-BA76C919C0D7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6" name="Ristkülik 61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3982AE-E581-C1D6-7A1A-DFFA77A3933D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7" name="Ristkülik 61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A2E6EA-6701-230D-92D6-5A93F59EF8C4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8" name="Ristkülik 61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76C34F-B7CD-AF23-FD4C-DC8CE160C8C8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9" name="Ristkülik 61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088232-ED69-4F56-6C5A-3C175A901E8A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0" name="Ristkülik 61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94ABED-DB77-6ECE-30F4-7C3CE1A9FE2D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1" name="Ristkülik 61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4ACBD7-B55B-8481-BA21-F8999E80846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2" name="Ristkülik 61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12287-D644-21E1-59EE-BF3356524889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3" name="Ristkülik 61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A7A2D1-7661-5C46-88F9-D0065B012F0D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4" name="Ristkülik 61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6725D5-F9AC-193F-A561-2260F4703DD1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5" name="Ristkülik 61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5E525A-080C-43EA-3693-899517BA9E57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6" name="Ristkülik 61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A7E641-3CBF-5C6C-C9B9-C6575A98AA2C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7" name="Ristkülik 61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B1B80F-9E0D-BF9F-8250-AC19F46F98A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8" name="Ristkülik 61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B7907-2EAC-34EC-D15C-B211A8512BFF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1524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1239DEE3-8B81-D1BF-BA2A-FB8909BC653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5" name="41*17*NW*Shape8AppPaint_" hidden="1">
              <a:extLst>
                <a:ext uri="{FF2B5EF4-FFF2-40B4-BE49-F238E27FC236}">
                  <a16:creationId xmlns:a16="http://schemas.microsoft.com/office/drawing/2014/main" id="{2FBFDB02-213D-E65D-512F-BF422A7906FF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61526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34F975-1DB5-236D-C440-499579519362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7" name="41*17*NW*Shape10AppPaint_" hidden="1">
              <a:extLst>
                <a:ext uri="{FF2B5EF4-FFF2-40B4-BE49-F238E27FC236}">
                  <a16:creationId xmlns:a16="http://schemas.microsoft.com/office/drawing/2014/main" id="{9DED32EC-7C16-EA3C-87C5-6E39255669ED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61528" name="63*16*SE*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73DABBA7-8A74-61AF-98DD-DF1C1E71279C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61529" name="MinimizeAppPaint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72D279-236E-F62F-70D9-2D2DE0553C59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30" name="63*16*SE*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79294A02-FE8C-78D0-57AD-33C9EEF7052C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531" name="63*16*SE*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9B3F1C67-4AA1-630A-7A35-97C7EA707B12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61532" name="63*16*SE*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BC53914B-C9C7-72B3-2A1C-A1F2917981FA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61869" name="AppVideoPlayer" hidden="1">
            <a:extLst>
              <a:ext uri="{FF2B5EF4-FFF2-40B4-BE49-F238E27FC236}">
                <a16:creationId xmlns:a16="http://schemas.microsoft.com/office/drawing/2014/main" id="{AB1B66E6-12CD-40BB-5635-0E4D256F7B07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61870" name="WindowFrameAppVideoPlayer_">
              <a:extLst>
                <a:ext uri="{FF2B5EF4-FFF2-40B4-BE49-F238E27FC236}">
                  <a16:creationId xmlns:a16="http://schemas.microsoft.com/office/drawing/2014/main" id="{39428BC3-5429-CD62-D52A-C8F94633C200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1" name="WindowAppVideoPlayer_">
              <a:extLst>
                <a:ext uri="{FF2B5EF4-FFF2-40B4-BE49-F238E27FC236}">
                  <a16:creationId xmlns:a16="http://schemas.microsoft.com/office/drawing/2014/main" id="{FB864E71-8FBD-5831-CBAC-0A9FFDC722C7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61872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5B20DD9-D8BF-F1FF-0DB7-7E966E8A885E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873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260B79A-5E55-FA63-BA08-BC6672587850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74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39F4908-A202-AD12-98F0-0804BE35B24D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5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D3AD9C0-4967-0B0A-6F2E-0EAC838823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35" name="App3D" hidden="1">
            <a:extLst>
              <a:ext uri="{FF2B5EF4-FFF2-40B4-BE49-F238E27FC236}">
                <a16:creationId xmlns:a16="http://schemas.microsoft.com/office/drawing/2014/main" id="{2E82A45B-C18E-F4B7-9D0C-AF7A37847C3F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61936" name="WindowFrameApp3D_">
              <a:extLst>
                <a:ext uri="{FF2B5EF4-FFF2-40B4-BE49-F238E27FC236}">
                  <a16:creationId xmlns:a16="http://schemas.microsoft.com/office/drawing/2014/main" id="{F872054C-1491-8C70-6B9D-118B5E3C12AA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7" name="WindowApp3D_">
              <a:extLst>
                <a:ext uri="{FF2B5EF4-FFF2-40B4-BE49-F238E27FC236}">
                  <a16:creationId xmlns:a16="http://schemas.microsoft.com/office/drawing/2014/main" id="{93CBE1CE-87C5-4470-AD12-21D54D8C26F8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8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5C82592-75B5-1A45-2637-F233704CA9D0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1939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AFEFC33-D4F9-1CDE-17EB-C0A5611A2AA1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40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1D72280-3ADA-7FC4-3E96-CE5DB7F2D895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1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A89442B4-3A81-30D3-AEEB-5617A5850B3D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1942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5B4748E6-C775-3FFA-EC8C-7E54B623DB89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1943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7E34E229-72A1-D95C-41EC-62CE2DE4145E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1944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E68913ED-7206-25FB-BD0F-0A5265325548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1945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0E7266-ED45-724B-6B54-659A695207AB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6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336374EE-2374-57AE-1B26-A7424075377D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1947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A6BEA63C-70FA-325E-E374-E3E5D60002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1948" name="Shape2App3D_">
              <a:extLst>
                <a:ext uri="{FF2B5EF4-FFF2-40B4-BE49-F238E27FC236}">
                  <a16:creationId xmlns:a16="http://schemas.microsoft.com/office/drawing/2014/main" id="{AD6F190B-3322-1221-F87F-A1D1D828B72E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1949" name="AppTaskmgr" hidden="1">
            <a:extLst>
              <a:ext uri="{FF2B5EF4-FFF2-40B4-BE49-F238E27FC236}">
                <a16:creationId xmlns:a16="http://schemas.microsoft.com/office/drawing/2014/main" id="{DDCE7132-F225-DCBB-D535-5AC68D6AA6AB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61950" name="WindowFrameAppTaskmgr_">
              <a:extLst>
                <a:ext uri="{FF2B5EF4-FFF2-40B4-BE49-F238E27FC236}">
                  <a16:creationId xmlns:a16="http://schemas.microsoft.com/office/drawing/2014/main" id="{C0404C3D-AF3E-7E37-F2AB-E68776CB3AF9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1" name="WindowAppTaskmgr_">
              <a:extLst>
                <a:ext uri="{FF2B5EF4-FFF2-40B4-BE49-F238E27FC236}">
                  <a16:creationId xmlns:a16="http://schemas.microsoft.com/office/drawing/2014/main" id="{D0948101-C40F-2B14-D781-C4C0A0A9775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1952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4A8D7E1-9FE2-B48B-81EB-D5A2CB877166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61953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741E60-8A19-FEBB-1A97-54FDBAD269E3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54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91802D-E007-CC75-D6BB-2FA5A7C9DC16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5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0ED5DA85-9D5C-34DD-CC60-2D267996FBFF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6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B5CCF6C-664D-B0DB-83A6-523AA564598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1957" name="Proc1AppTaskmgr_">
              <a:extLst>
                <a:ext uri="{FF2B5EF4-FFF2-40B4-BE49-F238E27FC236}">
                  <a16:creationId xmlns:a16="http://schemas.microsoft.com/office/drawing/2014/main" id="{7E6B5B0A-F741-A3D0-1BA4-046093F16873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8" name="Proc2AppTaskmgr_">
              <a:extLst>
                <a:ext uri="{FF2B5EF4-FFF2-40B4-BE49-F238E27FC236}">
                  <a16:creationId xmlns:a16="http://schemas.microsoft.com/office/drawing/2014/main" id="{1B792D38-0CCB-57AA-F2CD-D7E823035032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9" name="Proc3AppTaskmgr_">
              <a:extLst>
                <a:ext uri="{FF2B5EF4-FFF2-40B4-BE49-F238E27FC236}">
                  <a16:creationId xmlns:a16="http://schemas.microsoft.com/office/drawing/2014/main" id="{F619AAFF-79FE-F10E-4E9E-0B88248B19C9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0" name="Proc4AppTaskmgr_">
              <a:extLst>
                <a:ext uri="{FF2B5EF4-FFF2-40B4-BE49-F238E27FC236}">
                  <a16:creationId xmlns:a16="http://schemas.microsoft.com/office/drawing/2014/main" id="{4297A3CE-30D9-2D59-502A-2541F46E138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1" name="Proc5AppTaskmgr_">
              <a:extLst>
                <a:ext uri="{FF2B5EF4-FFF2-40B4-BE49-F238E27FC236}">
                  <a16:creationId xmlns:a16="http://schemas.microsoft.com/office/drawing/2014/main" id="{A2B78C12-F488-5F6A-2C38-9193AB12B656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2" name="Proc6AppTaskmgr_">
              <a:extLst>
                <a:ext uri="{FF2B5EF4-FFF2-40B4-BE49-F238E27FC236}">
                  <a16:creationId xmlns:a16="http://schemas.microsoft.com/office/drawing/2014/main" id="{14682373-3EA7-D958-4171-161B1C7795CA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3" name="Proc7AppTaskmgr_">
              <a:extLst>
                <a:ext uri="{FF2B5EF4-FFF2-40B4-BE49-F238E27FC236}">
                  <a16:creationId xmlns:a16="http://schemas.microsoft.com/office/drawing/2014/main" id="{AC4D7C83-E476-85DC-9C95-9D2EAFD49428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4" name="Proc8AppTaskmgr_">
              <a:extLst>
                <a:ext uri="{FF2B5EF4-FFF2-40B4-BE49-F238E27FC236}">
                  <a16:creationId xmlns:a16="http://schemas.microsoft.com/office/drawing/2014/main" id="{36B2D74B-E93B-570A-4082-CFB974D2253B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5" name="Proc9AppTaskmgr_">
              <a:extLst>
                <a:ext uri="{FF2B5EF4-FFF2-40B4-BE49-F238E27FC236}">
                  <a16:creationId xmlns:a16="http://schemas.microsoft.com/office/drawing/2014/main" id="{F633C9A8-2E8D-1819-CC00-85D6BC49F0C4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6" name="Proc10AppTaskmgr_">
              <a:extLst>
                <a:ext uri="{FF2B5EF4-FFF2-40B4-BE49-F238E27FC236}">
                  <a16:creationId xmlns:a16="http://schemas.microsoft.com/office/drawing/2014/main" id="{18A8B5A6-751B-1F01-E108-288A2C6E46D5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3" name="AppPictureView" hidden="1">
            <a:extLst>
              <a:ext uri="{FF2B5EF4-FFF2-40B4-BE49-F238E27FC236}">
                <a16:creationId xmlns:a16="http://schemas.microsoft.com/office/drawing/2014/main" id="{E65D643B-5A0A-4CEA-D969-1F2B639DF6EA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62034" name="WindowFrameAppPictureView_">
              <a:extLst>
                <a:ext uri="{FF2B5EF4-FFF2-40B4-BE49-F238E27FC236}">
                  <a16:creationId xmlns:a16="http://schemas.microsoft.com/office/drawing/2014/main" id="{4C540715-7583-9A30-D449-86B714FA7F1F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5" name="WindowAppPictureView_">
              <a:extLst>
                <a:ext uri="{FF2B5EF4-FFF2-40B4-BE49-F238E27FC236}">
                  <a16:creationId xmlns:a16="http://schemas.microsoft.com/office/drawing/2014/main" id="{0A9DFB47-631A-0C9F-F7C2-6AA4E22105A5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62036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D3062E1-DF65-CDC4-8DF6-6584BD9A02A2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62037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E28515-9074-B4B3-3C50-D3F940EF21B3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38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C7F5891-17CD-D1B6-1DE2-5DB04BD6321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9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D13B8A-EE58-6133-FD5F-8783291328F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40" name="AppShell" hidden="1">
            <a:extLst>
              <a:ext uri="{FF2B5EF4-FFF2-40B4-BE49-F238E27FC236}">
                <a16:creationId xmlns:a16="http://schemas.microsoft.com/office/drawing/2014/main" id="{E18ED80B-BAF6-87F2-9B8E-CC0A98AFDF1A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62041" name="WindowFrameAppShell_">
              <a:extLst>
                <a:ext uri="{FF2B5EF4-FFF2-40B4-BE49-F238E27FC236}">
                  <a16:creationId xmlns:a16="http://schemas.microsoft.com/office/drawing/2014/main" id="{E439AF64-90CF-4C34-2546-553324C9291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2" name="WindowAppShell_">
              <a:extLst>
                <a:ext uri="{FF2B5EF4-FFF2-40B4-BE49-F238E27FC236}">
                  <a16:creationId xmlns:a16="http://schemas.microsoft.com/office/drawing/2014/main" id="{2012B325-42DF-5318-51D9-E1EAD0B63CB4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2043" name="AXTextBox1AppShell_">
              <a:extLst>
                <a:ext uri="{FF2B5EF4-FFF2-40B4-BE49-F238E27FC236}">
                  <a16:creationId xmlns:a16="http://schemas.microsoft.com/office/drawing/2014/main" id="{CE24C2B1-1929-7277-424F-71DA7CFFCF9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62044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0727EA6-4C4B-FDDB-EACB-E5799DE92CF8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62045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25B3571-46C0-26C1-5755-110A4832882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46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C1C1B5-E420-3A6B-47F3-03DEBE7FB72E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7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FBE277E-F09E-D3B1-44D5-31B867D7157D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8" name="OutputAppShell_">
              <a:extLst>
                <a:ext uri="{FF2B5EF4-FFF2-40B4-BE49-F238E27FC236}">
                  <a16:creationId xmlns:a16="http://schemas.microsoft.com/office/drawing/2014/main" id="{B2DD1585-07A1-5049-7E70-C5C1C1EE662A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2077" name="AppModalFiles" hidden="1">
            <a:extLst>
              <a:ext uri="{FF2B5EF4-FFF2-40B4-BE49-F238E27FC236}">
                <a16:creationId xmlns:a16="http://schemas.microsoft.com/office/drawing/2014/main" id="{64C5DFF9-F46E-9330-9145-CCB374A1B263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62078" name="WindowFrameAppModalFiles_">
              <a:extLst>
                <a:ext uri="{FF2B5EF4-FFF2-40B4-BE49-F238E27FC236}">
                  <a16:creationId xmlns:a16="http://schemas.microsoft.com/office/drawing/2014/main" id="{8667BA09-2412-AF30-D730-3F4D1F9A31A6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79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005D2DA-05E3-24D3-43D1-45B3688E66C1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62080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AAB0D8-0598-1130-0DD6-B45FE4AE060C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81" name="TopPanelAppModalFiles_">
              <a:extLst>
                <a:ext uri="{FF2B5EF4-FFF2-40B4-BE49-F238E27FC236}">
                  <a16:creationId xmlns:a16="http://schemas.microsoft.com/office/drawing/2014/main" id="{9582141B-35B5-E1C5-4824-28D612645115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82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0320595-D84B-B421-BBF2-38BB7B40B99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3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76ECEB7B-B7D6-CA1F-4B9F-A7141FE77715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084" name="PathAppModalFiles_">
              <a:extLst>
                <a:ext uri="{FF2B5EF4-FFF2-40B4-BE49-F238E27FC236}">
                  <a16:creationId xmlns:a16="http://schemas.microsoft.com/office/drawing/2014/main" id="{3AA5B2CA-A15D-30E4-AFB0-2A7905A95851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085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752F6C94-4985-9DC2-5563-FCA56C7AC6CD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6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17E2BC4-8BDF-5891-226E-982D6B553878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7" name="SelectedFileAppModalFIles_">
              <a:extLst>
                <a:ext uri="{FF2B5EF4-FFF2-40B4-BE49-F238E27FC236}">
                  <a16:creationId xmlns:a16="http://schemas.microsoft.com/office/drawing/2014/main" id="{E4745378-44B7-DF7C-1C62-8E8246E46F59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088" name="WindowAppModalFiles_">
              <a:extLst>
                <a:ext uri="{FF2B5EF4-FFF2-40B4-BE49-F238E27FC236}">
                  <a16:creationId xmlns:a16="http://schemas.microsoft.com/office/drawing/2014/main" id="{4B79BD53-F901-C54F-A8A5-A8FF8586FED4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89" name="BottomPanelAppModalFiles_">
              <a:extLst>
                <a:ext uri="{FF2B5EF4-FFF2-40B4-BE49-F238E27FC236}">
                  <a16:creationId xmlns:a16="http://schemas.microsoft.com/office/drawing/2014/main" id="{84A45324-39AB-30F0-40B1-7AC1474919B5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2090" name="AXTextBox1AppModalFiles_">
              <a:extLst>
                <a:ext uri="{FF2B5EF4-FFF2-40B4-BE49-F238E27FC236}">
                  <a16:creationId xmlns:a16="http://schemas.microsoft.com/office/drawing/2014/main" id="{21C20FB2-D699-9EC5-0579-481EE0DB406D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1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2EBF87A-B6F2-5104-901C-A11C053CECBE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62092" name="AppFiles" hidden="1">
            <a:extLst>
              <a:ext uri="{FF2B5EF4-FFF2-40B4-BE49-F238E27FC236}">
                <a16:creationId xmlns:a16="http://schemas.microsoft.com/office/drawing/2014/main" id="{FD3383B9-73FE-2B1C-1D1B-4B2CD389AB6E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62093" name="WindowFrameAppFiles_">
              <a:extLst>
                <a:ext uri="{FF2B5EF4-FFF2-40B4-BE49-F238E27FC236}">
                  <a16:creationId xmlns:a16="http://schemas.microsoft.com/office/drawing/2014/main" id="{405FB3FD-E5FB-EDC1-7F55-EF08CBB7836C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4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3F1703C-6343-797B-B537-7BA604B1EED7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62095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F4DC60F-C5A0-98D2-CE6B-EE265AB74B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96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DC5E6E-22F6-37DB-9D5B-BA92D47A4A30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7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6CED9E-6671-E4C8-7FE3-F2277532D12E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8" name="TopPanelAppFiles_">
              <a:extLst>
                <a:ext uri="{FF2B5EF4-FFF2-40B4-BE49-F238E27FC236}">
                  <a16:creationId xmlns:a16="http://schemas.microsoft.com/office/drawing/2014/main" id="{6699F084-EBDE-2D6A-405B-91C577759080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9" name="BottomPanelAppFiles_">
              <a:extLst>
                <a:ext uri="{FF2B5EF4-FFF2-40B4-BE49-F238E27FC236}">
                  <a16:creationId xmlns:a16="http://schemas.microsoft.com/office/drawing/2014/main" id="{9361A9AB-69D1-881C-5723-15F22B90DA2E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62100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9C9DFD5F-6524-43F0-BDFC-7947467AF2ED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1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850AE9BB-B5E3-9886-41AB-EFB007FB66FD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102" name="LeftPanelAppFiles_">
              <a:extLst>
                <a:ext uri="{FF2B5EF4-FFF2-40B4-BE49-F238E27FC236}">
                  <a16:creationId xmlns:a16="http://schemas.microsoft.com/office/drawing/2014/main" id="{8EB93393-F09B-5E3E-A157-4144B72E9CCF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62103" name="PathAppFiles_">
              <a:extLst>
                <a:ext uri="{FF2B5EF4-FFF2-40B4-BE49-F238E27FC236}">
                  <a16:creationId xmlns:a16="http://schemas.microsoft.com/office/drawing/2014/main" id="{3D926CEB-6829-D192-3863-844FA9ABFB1B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104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B7293779-C82E-975B-2989-94B3F20CFDAC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62105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749CE39B-0487-D839-45DF-B4FF298B1971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62106" name="PropertiesAppFiles_">
              <a:extLst>
                <a:ext uri="{FF2B5EF4-FFF2-40B4-BE49-F238E27FC236}">
                  <a16:creationId xmlns:a16="http://schemas.microsoft.com/office/drawing/2014/main" id="{12F81C52-713B-1409-2FFF-5E50482E27D2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62107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FB598D2-4E42-DF7C-7769-90C2772C15D9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8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86A954C4-A97D-AD90-6982-F3AA8DD27108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9" name="SelectModeLabelAppFiles_">
              <a:extLst>
                <a:ext uri="{FF2B5EF4-FFF2-40B4-BE49-F238E27FC236}">
                  <a16:creationId xmlns:a16="http://schemas.microsoft.com/office/drawing/2014/main" id="{FF72E94F-5F15-44C4-CC1A-8B6B5584FB9A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62110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34BA47EC-F678-C707-EFA5-2C0882367AAD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11" name="SelectedFileAppFIles_">
              <a:extLst>
                <a:ext uri="{FF2B5EF4-FFF2-40B4-BE49-F238E27FC236}">
                  <a16:creationId xmlns:a16="http://schemas.microsoft.com/office/drawing/2014/main" id="{907153AB-A879-FEDA-6054-02E525B098F1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112" name="WindowAppFiles_">
              <a:extLst>
                <a:ext uri="{FF2B5EF4-FFF2-40B4-BE49-F238E27FC236}">
                  <a16:creationId xmlns:a16="http://schemas.microsoft.com/office/drawing/2014/main" id="{69C713F6-8377-AE0F-BCE1-9D5197EA99E7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13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E0FC139B-8FA3-24AF-F03A-8E096AE6AC2B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62114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B52E3ED-D4DD-725A-3CDA-0C69E1FB1A0F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62115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7A231FB-D70B-341D-F1F0-100C571624CA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62116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E94CA8F4-8A6F-8000-7206-CD806FBC2B8F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62117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7DB3E694-6EAF-A853-2A3F-58E03DB7E4D2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62118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FDF72C6-41B4-DD2E-FF98-C913757B0E93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62119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0AC8917-EC65-4F75-91B0-589A9F41346C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2" name="AppMessage" hidden="1">
            <a:extLst>
              <a:ext uri="{FF2B5EF4-FFF2-40B4-BE49-F238E27FC236}">
                <a16:creationId xmlns:a16="http://schemas.microsoft.com/office/drawing/2014/main" id="{F04F6688-5DED-505E-60F9-61D5F7F1D6ED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892551" y="2223846"/>
            <a:chExt cx="4406899" cy="2410309"/>
          </a:xfrm>
        </p:grpSpPr>
        <p:sp>
          <p:nvSpPr>
            <p:cNvPr id="3" name="WindowFrameAppMessage_" hidden="1">
              <a:extLst>
                <a:ext uri="{FF2B5EF4-FFF2-40B4-BE49-F238E27FC236}">
                  <a16:creationId xmlns:a16="http://schemas.microsoft.com/office/drawing/2014/main" id="{D32FE7E0-B7E3-A838-D871-E8D2C3297872}"/>
                </a:ext>
              </a:extLst>
            </p:cNvPr>
            <p:cNvSpPr/>
            <p:nvPr/>
          </p:nvSpPr>
          <p:spPr>
            <a:xfrm>
              <a:off x="3892551" y="2223846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AppMessage_" hidden="1">
              <a:extLst>
                <a:ext uri="{FF2B5EF4-FFF2-40B4-BE49-F238E27FC236}">
                  <a16:creationId xmlns:a16="http://schemas.microsoft.com/office/drawing/2014/main" id="{4338E7C7-5F1C-FF1F-A48F-13FB8EF49311}"/>
                </a:ext>
              </a:extLst>
            </p:cNvPr>
            <p:cNvSpPr/>
            <p:nvPr/>
          </p:nvSpPr>
          <p:spPr>
            <a:xfrm>
              <a:off x="3979446" y="2515424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Access denied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Message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49FAA19-591A-B014-8493-C5323C54596A}"/>
                </a:ext>
              </a:extLst>
            </p:cNvPr>
            <p:cNvSpPr txBox="1"/>
            <p:nvPr/>
          </p:nvSpPr>
          <p:spPr>
            <a:xfrm>
              <a:off x="3979446" y="2224344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Read only file system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96B1116-E685-3F01-CF9E-C37E2E3DDE91}"/>
                </a:ext>
              </a:extLst>
            </p:cNvPr>
            <p:cNvSpPr/>
            <p:nvPr/>
          </p:nvSpPr>
          <p:spPr>
            <a:xfrm>
              <a:off x="7613400" y="22244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0E6DA7-D11A-1BD1-9744-53F67C43873E}"/>
                </a:ext>
              </a:extLst>
            </p:cNvPr>
            <p:cNvSpPr/>
            <p:nvPr/>
          </p:nvSpPr>
          <p:spPr>
            <a:xfrm>
              <a:off x="5591257" y="403066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8" name="ExclamationAppMessage_">
              <a:extLst>
                <a:ext uri="{FF2B5EF4-FFF2-40B4-BE49-F238E27FC236}">
                  <a16:creationId xmlns:a16="http://schemas.microsoft.com/office/drawing/2014/main" id="{4EB17620-A5C7-E940-A5F2-EC9979781E47}"/>
                </a:ext>
              </a:extLst>
            </p:cNvPr>
            <p:cNvSpPr/>
            <p:nvPr/>
          </p:nvSpPr>
          <p:spPr>
            <a:xfrm>
              <a:off x="5737643" y="2701250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ErrorAppMessage_" hidden="1">
              <a:extLst>
                <a:ext uri="{FF2B5EF4-FFF2-40B4-BE49-F238E27FC236}">
                  <a16:creationId xmlns:a16="http://schemas.microsoft.com/office/drawing/2014/main" id="{D09560B3-389D-D5B5-B5CF-25DD45247571}"/>
                </a:ext>
              </a:extLst>
            </p:cNvPr>
            <p:cNvSpPr/>
            <p:nvPr/>
          </p:nvSpPr>
          <p:spPr>
            <a:xfrm>
              <a:off x="5813321" y="2760467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InfoAppMessage_" hidden="1">
              <a:extLst>
                <a:ext uri="{FF2B5EF4-FFF2-40B4-BE49-F238E27FC236}">
                  <a16:creationId xmlns:a16="http://schemas.microsoft.com/office/drawing/2014/main" id="{64846FC1-C0EC-DE47-9A1F-0DBF0580288B}"/>
                </a:ext>
              </a:extLst>
            </p:cNvPr>
            <p:cNvSpPr/>
            <p:nvPr/>
          </p:nvSpPr>
          <p:spPr>
            <a:xfrm>
              <a:off x="5791633" y="2728629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1" name="AppSettings" hidden="1">
            <a:extLst>
              <a:ext uri="{FF2B5EF4-FFF2-40B4-BE49-F238E27FC236}">
                <a16:creationId xmlns:a16="http://schemas.microsoft.com/office/drawing/2014/main" id="{F970836B-78DA-5525-7A19-F974455B9404}"/>
              </a:ext>
            </a:extLst>
          </p:cNvPr>
          <p:cNvGrpSpPr/>
          <p:nvPr/>
        </p:nvGrpSpPr>
        <p:grpSpPr>
          <a:xfrm>
            <a:off x="2757753" y="1943204"/>
            <a:ext cx="7262930" cy="3160078"/>
            <a:chOff x="2757753" y="1943204"/>
            <a:chExt cx="7262930" cy="3160078"/>
          </a:xfrm>
        </p:grpSpPr>
        <p:sp>
          <p:nvSpPr>
            <p:cNvPr id="12" name="WindowFrameAppSettings_" hidden="1">
              <a:extLst>
                <a:ext uri="{FF2B5EF4-FFF2-40B4-BE49-F238E27FC236}">
                  <a16:creationId xmlns:a16="http://schemas.microsoft.com/office/drawing/2014/main" id="{5EB1AD21-AA10-CD6A-B75E-1CF42DD05499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" name="WindowAppSettings_" hidden="1">
              <a:extLst>
                <a:ext uri="{FF2B5EF4-FFF2-40B4-BE49-F238E27FC236}">
                  <a16:creationId xmlns:a16="http://schemas.microsoft.com/office/drawing/2014/main" id="{5CB10A4E-B386-DC86-61A8-D8B8B108054E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6CF358-6736-49EA-9D81-D1B299981F30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15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B7DBCC0-77A6-83CF-8BA5-F6A46D6DF8A5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9477C57-EEA3-54A5-B24C-363D28896DB3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80E1772C-7A32-2D8C-46C4-EF739885F1DD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8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C0925511-BAEC-956C-AF60-FB718E07085B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9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AB8CA9A3-6E44-9DA0-7741-06702CC0B2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20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00A9C944-AB1F-9C8C-73A0-2991FE6726DC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21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EC030E43-C614-4FF8-B4FE-634C6EE9AE2D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22" name="Shape11AppSettings_" hidden="1">
              <a:extLst>
                <a:ext uri="{FF2B5EF4-FFF2-40B4-BE49-F238E27FC236}">
                  <a16:creationId xmlns:a16="http://schemas.microsoft.com/office/drawing/2014/main" id="{37770388-5708-7435-3CC4-443E2DEBA481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Autosave interval: 8 mins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3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F75944D2-6577-3D87-CA48-4648DFF03FEF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32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59557E3-2C92-3ADB-D0C3-5354E1DB27A9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3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1BC0E892-A8CC-3F8C-1BD9-F370A1D46EB7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34" name="Shape16AppSettings_" hidden="1">
              <a:extLst>
                <a:ext uri="{FF2B5EF4-FFF2-40B4-BE49-F238E27FC236}">
                  <a16:creationId xmlns:a16="http://schemas.microsoft.com/office/drawing/2014/main" id="{9EF95EBA-F5EC-6F6D-084C-5CFC62AD27A6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35" name="Shape17AppSettings_" hidden="1">
              <a:extLst>
                <a:ext uri="{FF2B5EF4-FFF2-40B4-BE49-F238E27FC236}">
                  <a16:creationId xmlns:a16="http://schemas.microsoft.com/office/drawing/2014/main" id="{CC63890A-90FF-19A3-E490-73FF6F49B2C1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No autologin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36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0175D9DF-BCAA-D3D2-4375-2BD899DFA497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37" name="Shape19AppSettings_" hidden="1">
              <a:extLst>
                <a:ext uri="{FF2B5EF4-FFF2-40B4-BE49-F238E27FC236}">
                  <a16:creationId xmlns:a16="http://schemas.microsoft.com/office/drawing/2014/main" id="{FC710871-5E75-99DC-CFA4-EDD5CD7FAE19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38" name="106*20*E*Shape20AppSettings_" hidden="1">
              <a:hlinkClick r:id="rId2" action="ppaction://hlinksldjump"/>
              <a:extLst>
                <a:ext uri="{FF2B5EF4-FFF2-40B4-BE49-F238E27FC236}">
                  <a16:creationId xmlns:a16="http://schemas.microsoft.com/office/drawing/2014/main" id="{AE77AD2D-7868-0375-CCC2-A500F7187C31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39" name="160*20*SE*Shape22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B67A4EAB-60D8-F17A-6314-473CF10AB0F0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0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C2219FBF-B68B-B904-5EEA-C52EF7BA7C29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  <p:sp>
          <p:nvSpPr>
            <p:cNvPr id="41" name="TextBox 52AppSettings_" hidden="1">
              <a:extLst>
                <a:ext uri="{FF2B5EF4-FFF2-40B4-BE49-F238E27FC236}">
                  <a16:creationId xmlns:a16="http://schemas.microsoft.com/office/drawing/2014/main" id="{5B1F0ECC-78F4-1E8C-52A6-0DF80950D9FB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42" name="Straight Connector 54AppSettings_" hidden="1">
              <a:extLst>
                <a:ext uri="{FF2B5EF4-FFF2-40B4-BE49-F238E27FC236}">
                  <a16:creationId xmlns:a16="http://schemas.microsoft.com/office/drawing/2014/main" id="{1F671799-8F67-50FB-8342-6BC45CD9EDDC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55AppSettings_" hidden="1">
              <a:extLst>
                <a:ext uri="{FF2B5EF4-FFF2-40B4-BE49-F238E27FC236}">
                  <a16:creationId xmlns:a16="http://schemas.microsoft.com/office/drawing/2014/main" id="{4B4A2D4E-8A17-9F67-26B5-1D5E45E7061F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44" name="Straight Connector 56AppSettings_" hidden="1">
              <a:extLst>
                <a:ext uri="{FF2B5EF4-FFF2-40B4-BE49-F238E27FC236}">
                  <a16:creationId xmlns:a16="http://schemas.microsoft.com/office/drawing/2014/main" id="{9070A4BF-2F9D-2867-2708-E1C3E1B90013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61AppSettings_" hidden="1">
              <a:extLst>
                <a:ext uri="{FF2B5EF4-FFF2-40B4-BE49-F238E27FC236}">
                  <a16:creationId xmlns:a16="http://schemas.microsoft.com/office/drawing/2014/main" id="{1F0BBE05-0F05-3EA6-DD11-A6CD01B87B9A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 err="1">
                  <a:latin typeface="Candara" panose="020E0502030303020204" pitchFamily="34" charset="0"/>
                </a:rPr>
                <a:t>Miscellaneous</a:t>
              </a:r>
              <a:endParaRPr lang="et-EE" dirty="0">
                <a:latin typeface="Candara" panose="020E0502030303020204" pitchFamily="34" charset="0"/>
              </a:endParaRPr>
            </a:p>
          </p:txBody>
        </p:sp>
        <p:cxnSp>
          <p:nvCxnSpPr>
            <p:cNvPr id="46" name="Straight Connector 62AppSettings_" hidden="1">
              <a:extLst>
                <a:ext uri="{FF2B5EF4-FFF2-40B4-BE49-F238E27FC236}">
                  <a16:creationId xmlns:a16="http://schemas.microsoft.com/office/drawing/2014/main" id="{BAB219CD-5FFB-4998-A12A-0079E71DD7EB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177" name="AppGuess" hidden="1">
            <a:extLst>
              <a:ext uri="{FF2B5EF4-FFF2-40B4-BE49-F238E27FC236}">
                <a16:creationId xmlns:a16="http://schemas.microsoft.com/office/drawing/2014/main" id="{0624BAC6-4E80-E86B-43C4-FF873FAA4564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788042" y="2277498"/>
            <a:chExt cx="4615916" cy="2303004"/>
          </a:xfrm>
        </p:grpSpPr>
        <p:sp>
          <p:nvSpPr>
            <p:cNvPr id="63178" name="WindowFrameAppGuess_" hidden="1">
              <a:extLst>
                <a:ext uri="{FF2B5EF4-FFF2-40B4-BE49-F238E27FC236}">
                  <a16:creationId xmlns:a16="http://schemas.microsoft.com/office/drawing/2014/main" id="{2BB2AEE7-353E-5572-19E0-0E9962F340F4}"/>
                </a:ext>
              </a:extLst>
            </p:cNvPr>
            <p:cNvSpPr/>
            <p:nvPr/>
          </p:nvSpPr>
          <p:spPr>
            <a:xfrm>
              <a:off x="3788042" y="2277529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79" name="WindowAppGuess_" hidden="1">
              <a:extLst>
                <a:ext uri="{FF2B5EF4-FFF2-40B4-BE49-F238E27FC236}">
                  <a16:creationId xmlns:a16="http://schemas.microsoft.com/office/drawing/2014/main" id="{5F1CF131-DE20-CDD0-6772-9AF377770DD2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0" name="WindowTitleAppGues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041F5B0-1049-492D-04FA-81D2D020D219}"/>
                </a:ext>
              </a:extLst>
            </p:cNvPr>
            <p:cNvSpPr txBox="1"/>
            <p:nvPr/>
          </p:nvSpPr>
          <p:spPr>
            <a:xfrm>
              <a:off x="3874936" y="2286992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63181" name="CloseAppGues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9E14F77-0127-8913-58B5-BFE5B1579637}"/>
                </a:ext>
              </a:extLst>
            </p:cNvPr>
            <p:cNvSpPr/>
            <p:nvPr/>
          </p:nvSpPr>
          <p:spPr>
            <a:xfrm>
              <a:off x="7726597" y="2277529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3182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F342B4-BD09-C014-CA2D-5EC44B6211B9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3" name="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4A3D0CF3-1085-F973-E546-E8B2692EB1A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63184" name="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21094792-65BB-4858-AF8E-23744B6D2EF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3185" name="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144B42B-1B88-80EF-7A58-999D157F15E5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3186" name="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803666E3-C2FC-0BBB-008D-787AF1ECF4D1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63187" name="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E2A3A83B-04E3-7180-02B7-4EB915D63C0F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63188" name="Shape11AppGuess_" hidden="1">
              <a:extLst>
                <a:ext uri="{FF2B5EF4-FFF2-40B4-BE49-F238E27FC236}">
                  <a16:creationId xmlns:a16="http://schemas.microsoft.com/office/drawing/2014/main" id="{FFA40750-6070-4F2D-C253-21E4BDC1DE66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30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3189" name="MinimizeAppGues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23467B8F-C372-340E-AD07-1DF58E573C21}"/>
                </a:ext>
              </a:extLst>
            </p:cNvPr>
            <p:cNvSpPr/>
            <p:nvPr/>
          </p:nvSpPr>
          <p:spPr>
            <a:xfrm>
              <a:off x="7168294" y="227749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3646" name="AppTest" hidden="1">
            <a:extLst>
              <a:ext uri="{FF2B5EF4-FFF2-40B4-BE49-F238E27FC236}">
                <a16:creationId xmlns:a16="http://schemas.microsoft.com/office/drawing/2014/main" id="{577F55EB-1A85-D942-090B-08D603F60F33}"/>
              </a:ext>
            </a:extLst>
          </p:cNvPr>
          <p:cNvGrpSpPr/>
          <p:nvPr/>
        </p:nvGrpSpPr>
        <p:grpSpPr>
          <a:xfrm>
            <a:off x="1704124" y="1070945"/>
            <a:ext cx="8936982" cy="4863690"/>
            <a:chOff x="1704124" y="1070945"/>
            <a:chExt cx="8936982" cy="4863690"/>
          </a:xfrm>
        </p:grpSpPr>
        <p:sp>
          <p:nvSpPr>
            <p:cNvPr id="63647" name="WindowFrameAppTest_" hidden="1">
              <a:extLst>
                <a:ext uri="{FF2B5EF4-FFF2-40B4-BE49-F238E27FC236}">
                  <a16:creationId xmlns:a16="http://schemas.microsoft.com/office/drawing/2014/main" id="{D6A78EE1-E5FC-2D9A-982C-AACEF4B4F4B2}"/>
                </a:ext>
              </a:extLst>
            </p:cNvPr>
            <p:cNvSpPr/>
            <p:nvPr/>
          </p:nvSpPr>
          <p:spPr>
            <a:xfrm>
              <a:off x="1704124" y="1071309"/>
              <a:ext cx="8936982" cy="486332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48" name="WindowAppTest_" hidden="1">
              <a:extLst>
                <a:ext uri="{FF2B5EF4-FFF2-40B4-BE49-F238E27FC236}">
                  <a16:creationId xmlns:a16="http://schemas.microsoft.com/office/drawing/2014/main" id="{3DEE972E-EEEE-CCFD-4E1C-9D7981452026}"/>
                </a:ext>
              </a:extLst>
            </p:cNvPr>
            <p:cNvSpPr/>
            <p:nvPr/>
          </p:nvSpPr>
          <p:spPr>
            <a:xfrm>
              <a:off x="1792800" y="1362887"/>
              <a:ext cx="8740728" cy="447173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49" name="WindowTitleAppTest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573B2B4-3D36-34E4-B1CF-2138C3FF560A}"/>
                </a:ext>
              </a:extLst>
            </p:cNvPr>
            <p:cNvSpPr txBox="1"/>
            <p:nvPr/>
          </p:nvSpPr>
          <p:spPr>
            <a:xfrm>
              <a:off x="1792801" y="1080772"/>
              <a:ext cx="7621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Test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application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3650" name="CloseAppTest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1DFE732-4AD8-376B-299E-EA2389AF4136}"/>
                </a:ext>
              </a:extLst>
            </p:cNvPr>
            <p:cNvSpPr/>
            <p:nvPr/>
          </p:nvSpPr>
          <p:spPr>
            <a:xfrm>
              <a:off x="9976403" y="107094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3651" name="HandleAppTes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70033DB-6DA9-4FB4-E0DD-48E4E7E302B2}"/>
                </a:ext>
              </a:extLst>
            </p:cNvPr>
            <p:cNvSpPr/>
            <p:nvPr/>
          </p:nvSpPr>
          <p:spPr>
            <a:xfrm>
              <a:off x="10533528" y="583462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52" name="MinimizeAppTest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38B9482-93AD-EAC2-DD3C-E0A168ECCBC4}"/>
                </a:ext>
              </a:extLst>
            </p:cNvPr>
            <p:cNvSpPr/>
            <p:nvPr/>
          </p:nvSpPr>
          <p:spPr>
            <a:xfrm>
              <a:off x="9417461" y="107167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53" name="NamePromptAppTest_" hidden="1">
              <a:extLst>
                <a:ext uri="{FF2B5EF4-FFF2-40B4-BE49-F238E27FC236}">
                  <a16:creationId xmlns:a16="http://schemas.microsoft.com/office/drawing/2014/main" id="{1C14DF88-4371-6E3D-359D-DE69B07F5C84}"/>
                </a:ext>
              </a:extLst>
            </p:cNvPr>
            <p:cNvSpPr txBox="1"/>
            <p:nvPr/>
          </p:nvSpPr>
          <p:spPr>
            <a:xfrm>
              <a:off x="2232211" y="2875234"/>
              <a:ext cx="2788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Please </a:t>
              </a:r>
              <a:r>
                <a:rPr lang="et-EE" dirty="0" err="1"/>
                <a:t>enter</a:t>
              </a:r>
              <a:r>
                <a:rPr lang="et-EE" dirty="0"/>
                <a:t> </a:t>
              </a:r>
              <a:r>
                <a:rPr lang="et-EE" dirty="0" err="1"/>
                <a:t>your</a:t>
              </a:r>
              <a:r>
                <a:rPr lang="et-EE" dirty="0"/>
                <a:t> </a:t>
              </a:r>
              <a:r>
                <a:rPr lang="et-EE" dirty="0" err="1"/>
                <a:t>name</a:t>
              </a:r>
              <a:r>
                <a:rPr lang="et-EE" dirty="0"/>
                <a:t>?</a:t>
              </a:r>
            </a:p>
          </p:txBody>
        </p:sp>
        <p:sp>
          <p:nvSpPr>
            <p:cNvPr id="63654" name="AXTextBox1AppTest_" hidden="1">
              <a:extLst>
                <a:ext uri="{FF2B5EF4-FFF2-40B4-BE49-F238E27FC236}">
                  <a16:creationId xmlns:a16="http://schemas.microsoft.com/office/drawing/2014/main" id="{80189291-D6D3-A5DC-A955-AE4F18D39523}"/>
                </a:ext>
              </a:extLst>
            </p:cNvPr>
            <p:cNvSpPr/>
            <p:nvPr/>
          </p:nvSpPr>
          <p:spPr>
            <a:xfrm>
              <a:off x="2310247" y="3390355"/>
              <a:ext cx="749714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655" name="ConfirmButtonAppTest_" hidden="1">
              <a:hlinkClick r:id="" action="ppaction://macro?name=AppTestConfirm"/>
              <a:extLst>
                <a:ext uri="{FF2B5EF4-FFF2-40B4-BE49-F238E27FC236}">
                  <a16:creationId xmlns:a16="http://schemas.microsoft.com/office/drawing/2014/main" id="{908EDAA7-9F3E-7864-5701-FDBCA3A50E75}"/>
                </a:ext>
              </a:extLst>
            </p:cNvPr>
            <p:cNvSpPr/>
            <p:nvPr/>
          </p:nvSpPr>
          <p:spPr>
            <a:xfrm>
              <a:off x="2310247" y="401486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Confirm</a:t>
              </a:r>
            </a:p>
          </p:txBody>
        </p:sp>
      </p:grpSp>
      <p:grpSp>
        <p:nvGrpSpPr>
          <p:cNvPr id="64251" name="AppNotes" hidden="1">
            <a:extLst>
              <a:ext uri="{FF2B5EF4-FFF2-40B4-BE49-F238E27FC236}">
                <a16:creationId xmlns:a16="http://schemas.microsoft.com/office/drawing/2014/main" id="{D997AC71-DCE4-9021-E519-AF660DECB432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3892551" y="2071602"/>
            <a:chExt cx="4406899" cy="2714796"/>
          </a:xfrm>
        </p:grpSpPr>
        <p:sp>
          <p:nvSpPr>
            <p:cNvPr id="64252" name="WindowFrameAppNotes_" hidden="1">
              <a:extLst>
                <a:ext uri="{FF2B5EF4-FFF2-40B4-BE49-F238E27FC236}">
                  <a16:creationId xmlns:a16="http://schemas.microsoft.com/office/drawing/2014/main" id="{4BEF9BD5-8CA6-207E-3F4F-4B6F985C6451}"/>
                </a:ext>
              </a:extLst>
            </p:cNvPr>
            <p:cNvSpPr/>
            <p:nvPr/>
          </p:nvSpPr>
          <p:spPr>
            <a:xfrm>
              <a:off x="3892551" y="2074950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253" name="WindowAppNotes_" hidden="1">
              <a:extLst>
                <a:ext uri="{FF2B5EF4-FFF2-40B4-BE49-F238E27FC236}">
                  <a16:creationId xmlns:a16="http://schemas.microsoft.com/office/drawing/2014/main" id="{D76E18F9-8AAA-7E98-77BE-C636A2F3CC26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4254" name="AXTextBox2AppNotes_" hidden="1">
              <a:extLst>
                <a:ext uri="{FF2B5EF4-FFF2-40B4-BE49-F238E27FC236}">
                  <a16:creationId xmlns:a16="http://schemas.microsoft.com/office/drawing/2014/main" id="{DBC0CB71-6D1D-717E-58C9-1FB2ED56B5CB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255" name="WindowTitleAppNote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9B840EA-C8C6-6926-B535-72B70B7F7565}"/>
                </a:ext>
              </a:extLst>
            </p:cNvPr>
            <p:cNvSpPr txBox="1"/>
            <p:nvPr/>
          </p:nvSpPr>
          <p:spPr>
            <a:xfrm>
              <a:off x="3979447" y="2084413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4704" name="CloseAppNote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853C4BE-80A8-17C8-153B-4E8EBB3DEF8E}"/>
                </a:ext>
              </a:extLst>
            </p:cNvPr>
            <p:cNvSpPr/>
            <p:nvPr/>
          </p:nvSpPr>
          <p:spPr>
            <a:xfrm>
              <a:off x="7613400" y="207189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12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0A0AC00-6C6D-E920-D132-226A19E7E5A3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13" name="MinimizeAppNote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D720340-CA40-B0E1-E5ED-61AA26928AC3}"/>
                </a:ext>
              </a:extLst>
            </p:cNvPr>
            <p:cNvSpPr/>
            <p:nvPr/>
          </p:nvSpPr>
          <p:spPr>
            <a:xfrm>
              <a:off x="7050722" y="207160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14" name="66*20*SW*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E00F6A48-1900-5949-747D-058697BC61E1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4715" name="66*20*SW*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A1535B43-F60B-88AE-F4CF-FDF7D2244D95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4716" name="66*20*SW*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841C99EA-D5CE-4E7B-5843-B45AED5B379A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64754" name="AppInputBox" hidden="1">
            <a:extLst>
              <a:ext uri="{FF2B5EF4-FFF2-40B4-BE49-F238E27FC236}">
                <a16:creationId xmlns:a16="http://schemas.microsoft.com/office/drawing/2014/main" id="{9169FF4D-1295-2163-5F6F-A0D55DF9219C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64755" name="WindowFrameAppInputBox_" hidden="1">
              <a:extLst>
                <a:ext uri="{FF2B5EF4-FFF2-40B4-BE49-F238E27FC236}">
                  <a16:creationId xmlns:a16="http://schemas.microsoft.com/office/drawing/2014/main" id="{5B307A91-19E8-FC77-C2BD-53043779D241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56" name="WindowAppInputBox_" hidden="1">
              <a:extLst>
                <a:ext uri="{FF2B5EF4-FFF2-40B4-BE49-F238E27FC236}">
                  <a16:creationId xmlns:a16="http://schemas.microsoft.com/office/drawing/2014/main" id="{741A70CC-C104-A543-D130-8A0598D36AA1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57" name="WindowTitleAppInputBox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A583DD64-C182-4C16-C8FD-1EEE87DEAE56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Login screen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4758" name="CloseAppInputBox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2565866-899C-C326-02BE-42F9F1E2BC25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59" name="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EFFAF223-5C28-AC14-602A-7E8AD9C0B11B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4760" name="AXTextBox1AppInputBox_" hidden="1">
              <a:extLst>
                <a:ext uri="{FF2B5EF4-FFF2-40B4-BE49-F238E27FC236}">
                  <a16:creationId xmlns:a16="http://schemas.microsoft.com/office/drawing/2014/main" id="{D4588397-C4AA-C4D7-D199-6D138C3A8414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67539" name="App3D" hidden="1">
            <a:extLst>
              <a:ext uri="{FF2B5EF4-FFF2-40B4-BE49-F238E27FC236}">
                <a16:creationId xmlns:a16="http://schemas.microsoft.com/office/drawing/2014/main" id="{F2E83898-AEB7-4178-23DF-86165DD674DA}"/>
              </a:ext>
            </a:extLst>
          </p:cNvPr>
          <p:cNvGrpSpPr/>
          <p:nvPr/>
        </p:nvGrpSpPr>
        <p:grpSpPr>
          <a:xfrm>
            <a:off x="3940053" y="1995961"/>
            <a:ext cx="4616695" cy="3170879"/>
            <a:chOff x="4803524" y="2762706"/>
            <a:chExt cx="4616695" cy="3170879"/>
          </a:xfrm>
        </p:grpSpPr>
        <p:sp>
          <p:nvSpPr>
            <p:cNvPr id="67540" name="WindowFrameApp3D_">
              <a:extLst>
                <a:ext uri="{FF2B5EF4-FFF2-40B4-BE49-F238E27FC236}">
                  <a16:creationId xmlns:a16="http://schemas.microsoft.com/office/drawing/2014/main" id="{00B0F2DE-82DB-9F17-071D-CC4324D720F5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41" name="WindowApp3D_">
              <a:extLst>
                <a:ext uri="{FF2B5EF4-FFF2-40B4-BE49-F238E27FC236}">
                  <a16:creationId xmlns:a16="http://schemas.microsoft.com/office/drawing/2014/main" id="{B252E458-4324-35F7-369A-CDB3A5D64AD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42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3179A81-B360-F9BF-B59F-D31B06A17BBA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7543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93DCEFB-3CD8-18EE-47E3-B9A8480FBA14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7544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7817EB6-56B0-AA3F-6C44-C36A407B0BC8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45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1A6C24D-DD3C-820E-D31D-DA6F722B0F5F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7546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7ADF9A2A-E6CF-68C1-ACB1-57C2140976DB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7547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3B983AC-3BBD-7DFF-12F6-9BEC4C7417BA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7548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6EE6DFA4-5B75-B200-1B8F-996B3D15B976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7549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6F7D72F-3D1E-6DD1-DF23-29092FC35AAE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50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8DCCA703-1BAB-5D90-83DA-0DDE5689C68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7551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E965B1AA-C767-CCEE-6626-7E808E02008A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7552" name="Shape2App3D_">
              <a:extLst>
                <a:ext uri="{FF2B5EF4-FFF2-40B4-BE49-F238E27FC236}">
                  <a16:creationId xmlns:a16="http://schemas.microsoft.com/office/drawing/2014/main" id="{11880DBB-E53A-FC02-EF75-EFA042BA5880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7772" name="AppMessage" hidden="1">
            <a:extLst>
              <a:ext uri="{FF2B5EF4-FFF2-40B4-BE49-F238E27FC236}">
                <a16:creationId xmlns:a16="http://schemas.microsoft.com/office/drawing/2014/main" id="{1AF9C3EB-2E82-FB87-47EE-7B52EEF51F25}"/>
              </a:ext>
            </a:extLst>
          </p:cNvPr>
          <p:cNvGrpSpPr/>
          <p:nvPr/>
        </p:nvGrpSpPr>
        <p:grpSpPr>
          <a:xfrm>
            <a:off x="4044951" y="2376246"/>
            <a:ext cx="4406899" cy="2410309"/>
            <a:chOff x="3892551" y="2223846"/>
            <a:chExt cx="4406899" cy="2410309"/>
          </a:xfrm>
        </p:grpSpPr>
        <p:sp>
          <p:nvSpPr>
            <p:cNvPr id="67773" name="WindowFrameAppMessage_" hidden="1">
              <a:extLst>
                <a:ext uri="{FF2B5EF4-FFF2-40B4-BE49-F238E27FC236}">
                  <a16:creationId xmlns:a16="http://schemas.microsoft.com/office/drawing/2014/main" id="{8558AB0D-BE22-1118-D70A-7C1F78DEA044}"/>
                </a:ext>
              </a:extLst>
            </p:cNvPr>
            <p:cNvSpPr/>
            <p:nvPr/>
          </p:nvSpPr>
          <p:spPr>
            <a:xfrm>
              <a:off x="3892551" y="2223846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774" name="WindowAppMessage_" hidden="1">
              <a:extLst>
                <a:ext uri="{FF2B5EF4-FFF2-40B4-BE49-F238E27FC236}">
                  <a16:creationId xmlns:a16="http://schemas.microsoft.com/office/drawing/2014/main" id="{B7C56536-A00A-474B-FB39-A190210260D7}"/>
                </a:ext>
              </a:extLst>
            </p:cNvPr>
            <p:cNvSpPr/>
            <p:nvPr/>
          </p:nvSpPr>
          <p:spPr>
            <a:xfrm>
              <a:off x="3979446" y="2515424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hello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775" name="WindowTitleAppMessage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9E4CC5D-C29F-1474-F995-2A584BB1DF5D}"/>
                </a:ext>
              </a:extLst>
            </p:cNvPr>
            <p:cNvSpPr txBox="1"/>
            <p:nvPr/>
          </p:nvSpPr>
          <p:spPr>
            <a:xfrm>
              <a:off x="3979446" y="2224344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hello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7776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DD5929CA-5A82-4955-BC20-9C396D9D6FF6}"/>
                </a:ext>
              </a:extLst>
            </p:cNvPr>
            <p:cNvSpPr/>
            <p:nvPr/>
          </p:nvSpPr>
          <p:spPr>
            <a:xfrm>
              <a:off x="7613400" y="22244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7777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8F81751-57DF-CE82-83AE-A1F3B6E8EDC7}"/>
                </a:ext>
              </a:extLst>
            </p:cNvPr>
            <p:cNvSpPr/>
            <p:nvPr/>
          </p:nvSpPr>
          <p:spPr>
            <a:xfrm>
              <a:off x="5591257" y="403066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7778" name="ExclamationAppMessage_">
              <a:extLst>
                <a:ext uri="{FF2B5EF4-FFF2-40B4-BE49-F238E27FC236}">
                  <a16:creationId xmlns:a16="http://schemas.microsoft.com/office/drawing/2014/main" id="{928D2E1F-DF9C-6DF6-54BB-D7FEA23BA287}"/>
                </a:ext>
              </a:extLst>
            </p:cNvPr>
            <p:cNvSpPr/>
            <p:nvPr/>
          </p:nvSpPr>
          <p:spPr>
            <a:xfrm>
              <a:off x="5737643" y="2701250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779" name="ErrorAppMessage_" hidden="1">
              <a:extLst>
                <a:ext uri="{FF2B5EF4-FFF2-40B4-BE49-F238E27FC236}">
                  <a16:creationId xmlns:a16="http://schemas.microsoft.com/office/drawing/2014/main" id="{FD5E3C03-33C7-35A8-5154-5515ED22264A}"/>
                </a:ext>
              </a:extLst>
            </p:cNvPr>
            <p:cNvSpPr/>
            <p:nvPr/>
          </p:nvSpPr>
          <p:spPr>
            <a:xfrm>
              <a:off x="5813321" y="2760467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780" name="InfoAppMessage_" hidden="1">
              <a:extLst>
                <a:ext uri="{FF2B5EF4-FFF2-40B4-BE49-F238E27FC236}">
                  <a16:creationId xmlns:a16="http://schemas.microsoft.com/office/drawing/2014/main" id="{50484AAA-582D-8F08-E624-4D15EE851F9E}"/>
                </a:ext>
              </a:extLst>
            </p:cNvPr>
            <p:cNvSpPr/>
            <p:nvPr/>
          </p:nvSpPr>
          <p:spPr>
            <a:xfrm>
              <a:off x="5791633" y="2728629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68874" name="Täht: 5-tipuline 68873">
            <a:extLst>
              <a:ext uri="{FF2B5EF4-FFF2-40B4-BE49-F238E27FC236}">
                <a16:creationId xmlns:a16="http://schemas.microsoft.com/office/drawing/2014/main" id="{4F79BAA1-E614-B7AC-17E9-5451220AA1DF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5" name="Täht: 5-tipuline 68874">
            <a:extLst>
              <a:ext uri="{FF2B5EF4-FFF2-40B4-BE49-F238E27FC236}">
                <a16:creationId xmlns:a16="http://schemas.microsoft.com/office/drawing/2014/main" id="{38493992-F902-2F5F-6DF1-D76FE8E7115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6" name="Täht: 5-tipuline 68875">
            <a:extLst>
              <a:ext uri="{FF2B5EF4-FFF2-40B4-BE49-F238E27FC236}">
                <a16:creationId xmlns:a16="http://schemas.microsoft.com/office/drawing/2014/main" id="{D5A8A2B6-5E7C-ECCA-F2DB-225758431C9A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7" name="Täht: 5-tipuline 68876">
            <a:extLst>
              <a:ext uri="{FF2B5EF4-FFF2-40B4-BE49-F238E27FC236}">
                <a16:creationId xmlns:a16="http://schemas.microsoft.com/office/drawing/2014/main" id="{4B5BF487-D337-57BD-4EAF-8E0869AD2CA9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8" name="Täht: 5-tipuline 68877">
            <a:extLst>
              <a:ext uri="{FF2B5EF4-FFF2-40B4-BE49-F238E27FC236}">
                <a16:creationId xmlns:a16="http://schemas.microsoft.com/office/drawing/2014/main" id="{C969B925-37C7-5A29-56A3-9226D5D780E6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9" name="Täht: 5-tipuline 68878">
            <a:extLst>
              <a:ext uri="{FF2B5EF4-FFF2-40B4-BE49-F238E27FC236}">
                <a16:creationId xmlns:a16="http://schemas.microsoft.com/office/drawing/2014/main" id="{C68C8FC2-ECD2-AED7-FC67-14EA15B7018C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0" name="Täht: 5-tipuline 68879">
            <a:extLst>
              <a:ext uri="{FF2B5EF4-FFF2-40B4-BE49-F238E27FC236}">
                <a16:creationId xmlns:a16="http://schemas.microsoft.com/office/drawing/2014/main" id="{897EE318-CCF7-A809-6A1D-11E0EF3068F6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1" name="Täht: 5-tipuline 68880">
            <a:extLst>
              <a:ext uri="{FF2B5EF4-FFF2-40B4-BE49-F238E27FC236}">
                <a16:creationId xmlns:a16="http://schemas.microsoft.com/office/drawing/2014/main" id="{2165A461-84A7-EDE7-701E-E2ECA9DADA48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2" name="Täht: 5-tipuline 68881">
            <a:extLst>
              <a:ext uri="{FF2B5EF4-FFF2-40B4-BE49-F238E27FC236}">
                <a16:creationId xmlns:a16="http://schemas.microsoft.com/office/drawing/2014/main" id="{F583B943-3626-A467-1007-474B31617672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3" name="Täht: 5-tipuline 68882">
            <a:extLst>
              <a:ext uri="{FF2B5EF4-FFF2-40B4-BE49-F238E27FC236}">
                <a16:creationId xmlns:a16="http://schemas.microsoft.com/office/drawing/2014/main" id="{10802918-F161-8232-DBFC-8F21724612FE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4" name="Täht: 5-tipuline 68883">
            <a:extLst>
              <a:ext uri="{FF2B5EF4-FFF2-40B4-BE49-F238E27FC236}">
                <a16:creationId xmlns:a16="http://schemas.microsoft.com/office/drawing/2014/main" id="{839F28E4-B226-E565-DB33-FF4A4C5A3158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5" name="Täht: 5-tipuline 68884">
            <a:extLst>
              <a:ext uri="{FF2B5EF4-FFF2-40B4-BE49-F238E27FC236}">
                <a16:creationId xmlns:a16="http://schemas.microsoft.com/office/drawing/2014/main" id="{CC209B15-26A2-B98A-EBBC-76407B6F27B3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6" name="Täht: 5-tipuline 68885">
            <a:extLst>
              <a:ext uri="{FF2B5EF4-FFF2-40B4-BE49-F238E27FC236}">
                <a16:creationId xmlns:a16="http://schemas.microsoft.com/office/drawing/2014/main" id="{4BCDBC7E-447C-08A8-F5AB-393C28E7253D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7" name="Täht: 5-tipuline 68886">
            <a:extLst>
              <a:ext uri="{FF2B5EF4-FFF2-40B4-BE49-F238E27FC236}">
                <a16:creationId xmlns:a16="http://schemas.microsoft.com/office/drawing/2014/main" id="{B7E80656-0813-8B59-FF09-B3D049AE6E99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8" name="Täht: 5-tipuline 68887">
            <a:extLst>
              <a:ext uri="{FF2B5EF4-FFF2-40B4-BE49-F238E27FC236}">
                <a16:creationId xmlns:a16="http://schemas.microsoft.com/office/drawing/2014/main" id="{C5F679FD-FDAB-73A7-DD08-B8CC589F8471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9" name="Täht: 5-tipuline 68888">
            <a:extLst>
              <a:ext uri="{FF2B5EF4-FFF2-40B4-BE49-F238E27FC236}">
                <a16:creationId xmlns:a16="http://schemas.microsoft.com/office/drawing/2014/main" id="{41F56CB5-6589-8DC7-7E46-5857D4E77C84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0" name="Täht: 5-tipuline 68889">
            <a:extLst>
              <a:ext uri="{FF2B5EF4-FFF2-40B4-BE49-F238E27FC236}">
                <a16:creationId xmlns:a16="http://schemas.microsoft.com/office/drawing/2014/main" id="{A078E999-742E-E497-AF9A-B4670ECDE106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1" name="Täht: 5-tipuline 68890">
            <a:extLst>
              <a:ext uri="{FF2B5EF4-FFF2-40B4-BE49-F238E27FC236}">
                <a16:creationId xmlns:a16="http://schemas.microsoft.com/office/drawing/2014/main" id="{5806BA39-CF50-7B79-CB33-6DF10DC160A7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2" name="Täht: 5-tipuline 68891">
            <a:extLst>
              <a:ext uri="{FF2B5EF4-FFF2-40B4-BE49-F238E27FC236}">
                <a16:creationId xmlns:a16="http://schemas.microsoft.com/office/drawing/2014/main" id="{92C5E27B-869F-FF70-3152-1BDCDB6AC2B7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3" name="Täht: 5-tipuline 68892">
            <a:extLst>
              <a:ext uri="{FF2B5EF4-FFF2-40B4-BE49-F238E27FC236}">
                <a16:creationId xmlns:a16="http://schemas.microsoft.com/office/drawing/2014/main" id="{DDBA1A67-5050-C543-C6A2-57EE5550A914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4" name="Täht: 5-tipuline 68893">
            <a:extLst>
              <a:ext uri="{FF2B5EF4-FFF2-40B4-BE49-F238E27FC236}">
                <a16:creationId xmlns:a16="http://schemas.microsoft.com/office/drawing/2014/main" id="{2933418A-657B-51F4-37E2-4E8964356B0C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9114" name="Vabakuju: kujund 69113">
            <a:extLst>
              <a:ext uri="{FF2B5EF4-FFF2-40B4-BE49-F238E27FC236}">
                <a16:creationId xmlns:a16="http://schemas.microsoft.com/office/drawing/2014/main" id="{80DCD2B0-CA6C-1259-6FFD-CD128E3BD5F4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9115" name="Vabakuju: kujund 69114">
            <a:extLst>
              <a:ext uri="{FF2B5EF4-FFF2-40B4-BE49-F238E27FC236}">
                <a16:creationId xmlns:a16="http://schemas.microsoft.com/office/drawing/2014/main" id="{2BFE0994-F293-9A4A-1714-F53EE9D7C5B8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9116" name="Vabakuju: kujund 69115">
            <a:extLst>
              <a:ext uri="{FF2B5EF4-FFF2-40B4-BE49-F238E27FC236}">
                <a16:creationId xmlns:a16="http://schemas.microsoft.com/office/drawing/2014/main" id="{49AF36F9-C4F1-0E13-1C19-A988386EC18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9117" name="Vabakuju: kujund 69116">
            <a:extLst>
              <a:ext uri="{FF2B5EF4-FFF2-40B4-BE49-F238E27FC236}">
                <a16:creationId xmlns:a16="http://schemas.microsoft.com/office/drawing/2014/main" id="{3141F276-43E3-B3CC-B83A-8C4F8040010A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0067" name="AppSettings" hidden="1">
            <a:extLst>
              <a:ext uri="{FF2B5EF4-FFF2-40B4-BE49-F238E27FC236}">
                <a16:creationId xmlns:a16="http://schemas.microsoft.com/office/drawing/2014/main" id="{2ACD5895-E0EC-770B-BDDA-356C38B7D662}"/>
              </a:ext>
            </a:extLst>
          </p:cNvPr>
          <p:cNvGrpSpPr/>
          <p:nvPr/>
        </p:nvGrpSpPr>
        <p:grpSpPr>
          <a:xfrm>
            <a:off x="2910153" y="2095604"/>
            <a:ext cx="7262930" cy="3160078"/>
            <a:chOff x="2757753" y="1943204"/>
            <a:chExt cx="7262930" cy="3160078"/>
          </a:xfrm>
        </p:grpSpPr>
        <p:sp>
          <p:nvSpPr>
            <p:cNvPr id="70068" name="WindowFrameAppSettings_" hidden="1">
              <a:extLst>
                <a:ext uri="{FF2B5EF4-FFF2-40B4-BE49-F238E27FC236}">
                  <a16:creationId xmlns:a16="http://schemas.microsoft.com/office/drawing/2014/main" id="{F4DE5D7E-E349-1B51-D95C-AF0F1BDB4D66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0069" name="WindowAppSettings_" hidden="1">
              <a:extLst>
                <a:ext uri="{FF2B5EF4-FFF2-40B4-BE49-F238E27FC236}">
                  <a16:creationId xmlns:a16="http://schemas.microsoft.com/office/drawing/2014/main" id="{1D0E0260-B1D7-CD30-ADF9-3629F621DA60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0070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EF3691F-88FE-F48D-C888-BDD79B926F58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70071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1D46B3C-67CE-58E4-4AFE-60EC42D1FE2B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0072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BF0A796-BC0A-B364-2FFD-247B3D6F1E83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0073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B49AD8DA-A2DF-A9C5-A876-3C25887B5EF3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70074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88583C4B-3467-FBC9-9DE7-A1228ABD7B88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70075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F21453D4-8E17-C360-4751-1F07D6477C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70076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B878460B-78C5-380F-BE6A-863C651D6CDD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70077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AB3406F7-E5DA-80C5-B8A2-5DD6D8B99B8B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70078" name="Shape11AppSettings_" hidden="1">
              <a:extLst>
                <a:ext uri="{FF2B5EF4-FFF2-40B4-BE49-F238E27FC236}">
                  <a16:creationId xmlns:a16="http://schemas.microsoft.com/office/drawing/2014/main" id="{C7AA7C36-B635-F692-95A4-9983236DF347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Autosave interval: 8 mins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70079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A91202E7-D237-4B23-757B-5F09482B04D5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70080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95616F6-A092-C120-730C-961D25EEC1EF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0081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35B93859-F888-A0BA-E6B1-8CBFB21C056D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70082" name="Shape16AppSettings_" hidden="1">
              <a:extLst>
                <a:ext uri="{FF2B5EF4-FFF2-40B4-BE49-F238E27FC236}">
                  <a16:creationId xmlns:a16="http://schemas.microsoft.com/office/drawing/2014/main" id="{9D71C78A-652C-0DAE-403E-70A09D8EAD98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70083" name="Shape17AppSettings_" hidden="1">
              <a:extLst>
                <a:ext uri="{FF2B5EF4-FFF2-40B4-BE49-F238E27FC236}">
                  <a16:creationId xmlns:a16="http://schemas.microsoft.com/office/drawing/2014/main" id="{936B7D3C-B2EC-3C6B-006E-69C3CAF31441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70084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D425D0F5-83B0-1CBC-EFAC-46367F9551D9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70085" name="Shape19AppSettings_" hidden="1">
              <a:extLst>
                <a:ext uri="{FF2B5EF4-FFF2-40B4-BE49-F238E27FC236}">
                  <a16:creationId xmlns:a16="http://schemas.microsoft.com/office/drawing/2014/main" id="{03EB21C3-499A-ACCF-9714-BD3F6CEE7C26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70086" name="106*20*E*Shape20AppSettings_" hidden="1">
              <a:hlinkClick r:id="rId2" action="ppaction://hlinksldjump"/>
              <a:extLst>
                <a:ext uri="{FF2B5EF4-FFF2-40B4-BE49-F238E27FC236}">
                  <a16:creationId xmlns:a16="http://schemas.microsoft.com/office/drawing/2014/main" id="{B932C04D-3365-7C7F-840E-86163CD24DB8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70087" name="160*20*SE*Shape22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BEDB2419-3122-531E-8225-AC343F6CB556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70088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9183D80-9D88-9FEE-BC58-6A8AC1337D72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  <p:sp>
          <p:nvSpPr>
            <p:cNvPr id="70089" name="TextBox 52AppSettings_" hidden="1">
              <a:extLst>
                <a:ext uri="{FF2B5EF4-FFF2-40B4-BE49-F238E27FC236}">
                  <a16:creationId xmlns:a16="http://schemas.microsoft.com/office/drawing/2014/main" id="{6AC9F051-0692-9EE2-14C9-4F6B1F812394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70090" name="Straight Connector 54AppSettings_" hidden="1">
              <a:extLst>
                <a:ext uri="{FF2B5EF4-FFF2-40B4-BE49-F238E27FC236}">
                  <a16:creationId xmlns:a16="http://schemas.microsoft.com/office/drawing/2014/main" id="{A3C2FB48-8D48-A248-C6FB-307FEB7C7E4D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091" name="TextBox 55AppSettings_" hidden="1">
              <a:extLst>
                <a:ext uri="{FF2B5EF4-FFF2-40B4-BE49-F238E27FC236}">
                  <a16:creationId xmlns:a16="http://schemas.microsoft.com/office/drawing/2014/main" id="{98D0090E-A25B-E989-2975-5B5A55A8A872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70092" name="Straight Connector 56AppSettings_" hidden="1">
              <a:extLst>
                <a:ext uri="{FF2B5EF4-FFF2-40B4-BE49-F238E27FC236}">
                  <a16:creationId xmlns:a16="http://schemas.microsoft.com/office/drawing/2014/main" id="{FE725EDE-B5ED-D387-6A89-819450202857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093" name="TextBox 61AppSettings_" hidden="1">
              <a:extLst>
                <a:ext uri="{FF2B5EF4-FFF2-40B4-BE49-F238E27FC236}">
                  <a16:creationId xmlns:a16="http://schemas.microsoft.com/office/drawing/2014/main" id="{C46DBBB2-EFDC-60A1-4CA8-FCF4F9508146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 err="1">
                  <a:latin typeface="Candara" panose="020E0502030303020204" pitchFamily="34" charset="0"/>
                </a:rPr>
                <a:t>Miscellaneous</a:t>
              </a:r>
              <a:endParaRPr lang="et-EE" dirty="0">
                <a:latin typeface="Candara" panose="020E0502030303020204" pitchFamily="34" charset="0"/>
              </a:endParaRPr>
            </a:p>
          </p:txBody>
        </p:sp>
        <p:cxnSp>
          <p:nvCxnSpPr>
            <p:cNvPr id="70094" name="Straight Connector 62AppSettings_" hidden="1">
              <a:extLst>
                <a:ext uri="{FF2B5EF4-FFF2-40B4-BE49-F238E27FC236}">
                  <a16:creationId xmlns:a16="http://schemas.microsoft.com/office/drawing/2014/main" id="{45DA7AC7-A6AA-D353-F5BD-5DEF69B6A627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044" name="AppShell" hidden="1">
            <a:extLst>
              <a:ext uri="{FF2B5EF4-FFF2-40B4-BE49-F238E27FC236}">
                <a16:creationId xmlns:a16="http://schemas.microsoft.com/office/drawing/2014/main" id="{38668329-7146-8A14-DE7D-B65048E3C2BC}"/>
              </a:ext>
            </a:extLst>
          </p:cNvPr>
          <p:cNvGrpSpPr/>
          <p:nvPr/>
        </p:nvGrpSpPr>
        <p:grpSpPr>
          <a:xfrm>
            <a:off x="3322933" y="1707612"/>
            <a:ext cx="6155735" cy="4052377"/>
            <a:chOff x="4060765" y="2159747"/>
            <a:chExt cx="6155735" cy="4052377"/>
          </a:xfrm>
        </p:grpSpPr>
        <p:sp>
          <p:nvSpPr>
            <p:cNvPr id="71045" name="WindowFrameAppShell_">
              <a:extLst>
                <a:ext uri="{FF2B5EF4-FFF2-40B4-BE49-F238E27FC236}">
                  <a16:creationId xmlns:a16="http://schemas.microsoft.com/office/drawing/2014/main" id="{3F6858EB-064F-466A-87A5-AC64FEBCC505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046" name="WindowAppShell_">
              <a:extLst>
                <a:ext uri="{FF2B5EF4-FFF2-40B4-BE49-F238E27FC236}">
                  <a16:creationId xmlns:a16="http://schemas.microsoft.com/office/drawing/2014/main" id="{353FA85F-55A4-A47F-8F68-6F665366640D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71047" name="AXTextBox1AppShell_">
              <a:extLst>
                <a:ext uri="{FF2B5EF4-FFF2-40B4-BE49-F238E27FC236}">
                  <a16:creationId xmlns:a16="http://schemas.microsoft.com/office/drawing/2014/main" id="{B075DB89-0EF6-51B0-B5C2-87DEFE03CCB2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71048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C6CF904-45E1-D19A-514D-7380C15EE38F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71049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522E480-CF71-3A32-D7D4-DF7EAAF4CDEC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1050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D911019-BB98-2E75-C2B1-C358D5EACA86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051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5243B35-CA97-1411-CF6E-427396E1D9D0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052" name="OutputAppShell_">
              <a:extLst>
                <a:ext uri="{FF2B5EF4-FFF2-40B4-BE49-F238E27FC236}">
                  <a16:creationId xmlns:a16="http://schemas.microsoft.com/office/drawing/2014/main" id="{D12744EC-3C4F-6723-D63D-D667C4D952A7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8897" name="AppPresentator" hidden="1">
            <a:extLst>
              <a:ext uri="{FF2B5EF4-FFF2-40B4-BE49-F238E27FC236}">
                <a16:creationId xmlns:a16="http://schemas.microsoft.com/office/drawing/2014/main" id="{712BC75B-7D52-FE3E-D651-FA33DB90483E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594274" y="1012082"/>
            <a:chExt cx="8401947" cy="4653612"/>
          </a:xfrm>
        </p:grpSpPr>
        <p:sp>
          <p:nvSpPr>
            <p:cNvPr id="68898" name="WindowFrameAppPresentator_" hidden="1">
              <a:extLst>
                <a:ext uri="{FF2B5EF4-FFF2-40B4-BE49-F238E27FC236}">
                  <a16:creationId xmlns:a16="http://schemas.microsoft.com/office/drawing/2014/main" id="{68EA913F-2758-82C0-A6BC-E62FE21106BB}"/>
                </a:ext>
              </a:extLst>
            </p:cNvPr>
            <p:cNvSpPr/>
            <p:nvPr/>
          </p:nvSpPr>
          <p:spPr>
            <a:xfrm>
              <a:off x="1594274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899" name="WindowAppPresentator_" hidden="1">
              <a:extLst>
                <a:ext uri="{FF2B5EF4-FFF2-40B4-BE49-F238E27FC236}">
                  <a16:creationId xmlns:a16="http://schemas.microsoft.com/office/drawing/2014/main" id="{54ED79DF-50F7-5B6E-CF64-76FD5DD78551}"/>
                </a:ext>
              </a:extLst>
            </p:cNvPr>
            <p:cNvSpPr/>
            <p:nvPr/>
          </p:nvSpPr>
          <p:spPr>
            <a:xfrm>
              <a:off x="1682818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900" name="WindowTitleAppPresentator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DFB30E-49EB-A3CC-0FE5-E79DB5A1C6E3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68901" name="CloseAppPresentator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23C56DB-849C-CAF4-3C14-12ACB3BD621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8902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AC7DB48-E96F-E7AE-9D38-55E5952CAF87}"/>
                </a:ext>
              </a:extLst>
            </p:cNvPr>
            <p:cNvSpPr/>
            <p:nvPr/>
          </p:nvSpPr>
          <p:spPr>
            <a:xfrm>
              <a:off x="9888853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903" name="MinimizeAppPresentator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5372EA8-E0B2-90E2-EA5C-B96FA263CF19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904" name="Shape13AppPresentator_" hidden="1">
              <a:extLst>
                <a:ext uri="{FF2B5EF4-FFF2-40B4-BE49-F238E27FC236}">
                  <a16:creationId xmlns:a16="http://schemas.microsoft.com/office/drawing/2014/main" id="{B497ABEE-DDBD-3FD2-D8A0-F35D0FCC6AE7}"/>
                </a:ext>
              </a:extLst>
            </p:cNvPr>
            <p:cNvSpPr/>
            <p:nvPr/>
          </p:nvSpPr>
          <p:spPr>
            <a:xfrm>
              <a:off x="1681170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8905" name="66*20*SW*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7BA3E8EE-0C15-7863-CAF9-0FCA70799959}"/>
                </a:ext>
              </a:extLst>
            </p:cNvPr>
            <p:cNvSpPr/>
            <p:nvPr/>
          </p:nvSpPr>
          <p:spPr>
            <a:xfrm>
              <a:off x="1843154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8906" name="66*20*NW*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69BB94D0-11A1-C068-1C9A-C413F2F4AE3A}"/>
                </a:ext>
              </a:extLst>
            </p:cNvPr>
            <p:cNvSpPr/>
            <p:nvPr/>
          </p:nvSpPr>
          <p:spPr>
            <a:xfrm>
              <a:off x="2781707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8907" name="66*20*NW*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1E8A3E7D-0B46-7007-4BA7-BD95173AAE60}"/>
                </a:ext>
              </a:extLst>
            </p:cNvPr>
            <p:cNvSpPr/>
            <p:nvPr/>
          </p:nvSpPr>
          <p:spPr>
            <a:xfrm>
              <a:off x="3755892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8908" name="Shape15AppPresentator_" hidden="1">
              <a:extLst>
                <a:ext uri="{FF2B5EF4-FFF2-40B4-BE49-F238E27FC236}">
                  <a16:creationId xmlns:a16="http://schemas.microsoft.com/office/drawing/2014/main" id="{311846CF-64E7-54ED-990D-B856FAF40CC2}"/>
                </a:ext>
              </a:extLst>
            </p:cNvPr>
            <p:cNvSpPr/>
            <p:nvPr/>
          </p:nvSpPr>
          <p:spPr>
            <a:xfrm>
              <a:off x="1682262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68909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FE275A2F-42B4-8B27-9350-FF60659E80B9}"/>
                </a:ext>
              </a:extLst>
            </p:cNvPr>
            <p:cNvSpPr/>
            <p:nvPr/>
          </p:nvSpPr>
          <p:spPr>
            <a:xfrm>
              <a:off x="2212260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68910" name="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423C622-B472-3C2D-0786-8E5245EA6443}"/>
                </a:ext>
              </a:extLst>
            </p:cNvPr>
            <p:cNvSpPr/>
            <p:nvPr/>
          </p:nvSpPr>
          <p:spPr>
            <a:xfrm>
              <a:off x="231282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8911" name="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F97C9D19-F2C7-C600-8B7B-F3328996CFAB}"/>
                </a:ext>
              </a:extLst>
            </p:cNvPr>
            <p:cNvSpPr/>
            <p:nvPr/>
          </p:nvSpPr>
          <p:spPr>
            <a:xfrm>
              <a:off x="1843154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8912" name="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C8451365-7642-1425-23CA-480C525D1027}"/>
                </a:ext>
              </a:extLst>
            </p:cNvPr>
            <p:cNvSpPr/>
            <p:nvPr/>
          </p:nvSpPr>
          <p:spPr>
            <a:xfrm>
              <a:off x="2782488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68913" name="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2D4F8DCF-781B-BA0F-6739-BC3F5BB3EB30}"/>
                </a:ext>
              </a:extLst>
            </p:cNvPr>
            <p:cNvSpPr/>
            <p:nvPr/>
          </p:nvSpPr>
          <p:spPr>
            <a:xfrm>
              <a:off x="3252155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68914" name="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C3651F92-AA09-B2AE-6BA1-78519D076576}"/>
                </a:ext>
              </a:extLst>
            </p:cNvPr>
            <p:cNvSpPr/>
            <p:nvPr/>
          </p:nvSpPr>
          <p:spPr>
            <a:xfrm>
              <a:off x="9397702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8915" name="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696AA64D-9E44-C818-D6AE-53AD86D1FAA2}"/>
                </a:ext>
              </a:extLst>
            </p:cNvPr>
            <p:cNvSpPr/>
            <p:nvPr/>
          </p:nvSpPr>
          <p:spPr>
            <a:xfrm>
              <a:off x="89280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8916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E7F30DFD-B1AD-CBA1-EFEF-B5F5CFA2B96F}"/>
                </a:ext>
              </a:extLst>
            </p:cNvPr>
            <p:cNvSpPr/>
            <p:nvPr/>
          </p:nvSpPr>
          <p:spPr>
            <a:xfrm>
              <a:off x="4728050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68917" name="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A6139C6A-2F77-2246-F47D-B8B45E0EA5AE}"/>
                </a:ext>
              </a:extLst>
            </p:cNvPr>
            <p:cNvSpPr/>
            <p:nvPr/>
          </p:nvSpPr>
          <p:spPr>
            <a:xfrm>
              <a:off x="3756420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8918" name="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21943393-9B9E-177B-3E54-3B04DD14D84E}"/>
                </a:ext>
              </a:extLst>
            </p:cNvPr>
            <p:cNvSpPr/>
            <p:nvPr/>
          </p:nvSpPr>
          <p:spPr>
            <a:xfrm>
              <a:off x="8436884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8919" name="SidebarAppPresentator_" hidden="1">
              <a:extLst>
                <a:ext uri="{FF2B5EF4-FFF2-40B4-BE49-F238E27FC236}">
                  <a16:creationId xmlns:a16="http://schemas.microsoft.com/office/drawing/2014/main" id="{22D16004-6D29-718A-9AC0-D5C4B664DC64}"/>
                </a:ext>
              </a:extLst>
            </p:cNvPr>
            <p:cNvSpPr/>
            <p:nvPr/>
          </p:nvSpPr>
          <p:spPr>
            <a:xfrm>
              <a:off x="7201264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920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1B1D3A0B-8B8D-D5BB-F813-466F0195A734}"/>
                </a:ext>
              </a:extLst>
            </p:cNvPr>
            <p:cNvSpPr/>
            <p:nvPr/>
          </p:nvSpPr>
          <p:spPr>
            <a:xfrm>
              <a:off x="5431625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8921" name="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B67D4FB6-468A-7C2D-356A-864A9C6EF210}"/>
                </a:ext>
              </a:extLst>
            </p:cNvPr>
            <p:cNvSpPr/>
            <p:nvPr/>
          </p:nvSpPr>
          <p:spPr>
            <a:xfrm>
              <a:off x="4256391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68922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14F75AB-5829-C87A-3C2E-933EF298E30A}"/>
                </a:ext>
              </a:extLst>
            </p:cNvPr>
            <p:cNvSpPr/>
            <p:nvPr/>
          </p:nvSpPr>
          <p:spPr>
            <a:xfrm>
              <a:off x="7377044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8923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AF5EF03-EFCF-5C63-5FB3-85F3C7C02CEE}"/>
                </a:ext>
              </a:extLst>
            </p:cNvPr>
            <p:cNvSpPr/>
            <p:nvPr/>
          </p:nvSpPr>
          <p:spPr>
            <a:xfrm>
              <a:off x="7876714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8924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543DB2C-24EB-C5C7-C45C-3DB67EA386FC}"/>
                </a:ext>
              </a:extLst>
            </p:cNvPr>
            <p:cNvSpPr/>
            <p:nvPr/>
          </p:nvSpPr>
          <p:spPr>
            <a:xfrm>
              <a:off x="8374799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8925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05963E8-85BA-3A80-C243-C9E79D9A319C}"/>
                </a:ext>
              </a:extLst>
            </p:cNvPr>
            <p:cNvSpPr/>
            <p:nvPr/>
          </p:nvSpPr>
          <p:spPr>
            <a:xfrm>
              <a:off x="8872884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8926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FED815-7E1A-F62B-B0E7-DBD1C06CC7A4}"/>
                </a:ext>
              </a:extLst>
            </p:cNvPr>
            <p:cNvSpPr/>
            <p:nvPr/>
          </p:nvSpPr>
          <p:spPr>
            <a:xfrm>
              <a:off x="9372554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8927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EFA3282-18F2-4CC0-4006-94C8D26E7383}"/>
                </a:ext>
              </a:extLst>
            </p:cNvPr>
            <p:cNvSpPr/>
            <p:nvPr/>
          </p:nvSpPr>
          <p:spPr>
            <a:xfrm>
              <a:off x="7377044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56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3851D40-A1DD-E1F1-2235-215F02C14656}"/>
                </a:ext>
              </a:extLst>
            </p:cNvPr>
            <p:cNvSpPr/>
            <p:nvPr/>
          </p:nvSpPr>
          <p:spPr>
            <a:xfrm>
              <a:off x="7876714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57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032CA6A-DEE1-270D-8D8C-B7079805C9AE}"/>
                </a:ext>
              </a:extLst>
            </p:cNvPr>
            <p:cNvSpPr/>
            <p:nvPr/>
          </p:nvSpPr>
          <p:spPr>
            <a:xfrm>
              <a:off x="8374799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58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0138C49-ECE7-7DE2-5F27-EE2210EC4C23}"/>
                </a:ext>
              </a:extLst>
            </p:cNvPr>
            <p:cNvSpPr/>
            <p:nvPr/>
          </p:nvSpPr>
          <p:spPr>
            <a:xfrm>
              <a:off x="8872884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59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3E77BC1-D250-1CFD-DBBF-C70D99F484C8}"/>
                </a:ext>
              </a:extLst>
            </p:cNvPr>
            <p:cNvSpPr/>
            <p:nvPr/>
          </p:nvSpPr>
          <p:spPr>
            <a:xfrm>
              <a:off x="9372955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0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C868C9B-490B-ACA0-8108-E0338463B0DE}"/>
                </a:ext>
              </a:extLst>
            </p:cNvPr>
            <p:cNvSpPr/>
            <p:nvPr/>
          </p:nvSpPr>
          <p:spPr>
            <a:xfrm>
              <a:off x="7373806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1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7940867-E46A-82E6-FC03-6C793951975B}"/>
                </a:ext>
              </a:extLst>
            </p:cNvPr>
            <p:cNvSpPr/>
            <p:nvPr/>
          </p:nvSpPr>
          <p:spPr>
            <a:xfrm>
              <a:off x="7855245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2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E103272-79C9-25EF-AABF-5F7B7FA596E1}"/>
                </a:ext>
              </a:extLst>
            </p:cNvPr>
            <p:cNvSpPr/>
            <p:nvPr/>
          </p:nvSpPr>
          <p:spPr>
            <a:xfrm>
              <a:off x="8374799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3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D081964-552C-1922-1B2D-6890934BE796}"/>
                </a:ext>
              </a:extLst>
            </p:cNvPr>
            <p:cNvSpPr/>
            <p:nvPr/>
          </p:nvSpPr>
          <p:spPr>
            <a:xfrm>
              <a:off x="8885209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4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0FC6557-EC0C-25FF-0335-E546CF630C81}"/>
                </a:ext>
              </a:extLst>
            </p:cNvPr>
            <p:cNvSpPr/>
            <p:nvPr/>
          </p:nvSpPr>
          <p:spPr>
            <a:xfrm>
              <a:off x="9372554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5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16FF936-92E2-2619-79DE-CA3D5BB1FF74}"/>
                </a:ext>
              </a:extLst>
            </p:cNvPr>
            <p:cNvSpPr/>
            <p:nvPr/>
          </p:nvSpPr>
          <p:spPr>
            <a:xfrm>
              <a:off x="7373806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6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83DAA94-2702-9F48-BCC8-C1EE8ACC66B3}"/>
                </a:ext>
              </a:extLst>
            </p:cNvPr>
            <p:cNvSpPr/>
            <p:nvPr/>
          </p:nvSpPr>
          <p:spPr>
            <a:xfrm>
              <a:off x="7921664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7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A5AB44-81EF-A4FD-A149-6D6B9CAA460F}"/>
                </a:ext>
              </a:extLst>
            </p:cNvPr>
            <p:cNvSpPr/>
            <p:nvPr/>
          </p:nvSpPr>
          <p:spPr>
            <a:xfrm>
              <a:off x="8374799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8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B0EF163-C00B-DAA5-16C0-44F4377525A5}"/>
                </a:ext>
              </a:extLst>
            </p:cNvPr>
            <p:cNvSpPr/>
            <p:nvPr/>
          </p:nvSpPr>
          <p:spPr>
            <a:xfrm>
              <a:off x="8869372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69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14CEE32-5122-8DD8-CC1A-F70A907264FE}"/>
                </a:ext>
              </a:extLst>
            </p:cNvPr>
            <p:cNvSpPr/>
            <p:nvPr/>
          </p:nvSpPr>
          <p:spPr>
            <a:xfrm>
              <a:off x="9363945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70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CE739AB9-0751-9C02-26FB-841BC1F6CE5E}"/>
                </a:ext>
              </a:extLst>
            </p:cNvPr>
            <p:cNvSpPr/>
            <p:nvPr/>
          </p:nvSpPr>
          <p:spPr>
            <a:xfrm>
              <a:off x="5755113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9071" name="ShapeSelAppPresentator_" hidden="1">
              <a:extLst>
                <a:ext uri="{FF2B5EF4-FFF2-40B4-BE49-F238E27FC236}">
                  <a16:creationId xmlns:a16="http://schemas.microsoft.com/office/drawing/2014/main" id="{58679D90-40F6-0FEE-29E3-9FA05C3E932C}"/>
                </a:ext>
              </a:extLst>
            </p:cNvPr>
            <p:cNvSpPr txBox="1"/>
            <p:nvPr/>
          </p:nvSpPr>
          <p:spPr>
            <a:xfrm>
              <a:off x="2550785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69072" name="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482298FA-7243-D75A-D5EB-495055B38C87}"/>
                </a:ext>
              </a:extLst>
            </p:cNvPr>
            <p:cNvSpPr/>
            <p:nvPr/>
          </p:nvSpPr>
          <p:spPr>
            <a:xfrm>
              <a:off x="8399366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69073" name="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63F73ECD-DDA6-212C-ED0C-F268624E6301}"/>
                </a:ext>
              </a:extLst>
            </p:cNvPr>
            <p:cNvSpPr/>
            <p:nvPr/>
          </p:nvSpPr>
          <p:spPr>
            <a:xfrm>
              <a:off x="7672338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9074" name="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6D685927-2F5A-A42D-7AE8-1F78E92FEF7B}"/>
                </a:ext>
              </a:extLst>
            </p:cNvPr>
            <p:cNvSpPr/>
            <p:nvPr/>
          </p:nvSpPr>
          <p:spPr>
            <a:xfrm>
              <a:off x="7392455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9075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BC95F216-25A2-57DF-0845-1EC53F81662C}"/>
                </a:ext>
              </a:extLst>
            </p:cNvPr>
            <p:cNvSpPr/>
            <p:nvPr/>
          </p:nvSpPr>
          <p:spPr>
            <a:xfrm>
              <a:off x="6766651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9076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B3C1D0B2-6B49-7774-860B-D1CAFB8A8011}"/>
                </a:ext>
              </a:extLst>
            </p:cNvPr>
            <p:cNvSpPr/>
            <p:nvPr/>
          </p:nvSpPr>
          <p:spPr>
            <a:xfrm>
              <a:off x="6769543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9077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73D0E82A-B22E-16BB-FF2B-3A9B78F6F709}"/>
                </a:ext>
              </a:extLst>
            </p:cNvPr>
            <p:cNvSpPr/>
            <p:nvPr/>
          </p:nvSpPr>
          <p:spPr>
            <a:xfrm>
              <a:off x="7076208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9078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E661E13F-B556-E491-9A29-9EB9A8E942ED}"/>
                </a:ext>
              </a:extLst>
            </p:cNvPr>
            <p:cNvSpPr/>
            <p:nvPr/>
          </p:nvSpPr>
          <p:spPr>
            <a:xfrm>
              <a:off x="7380881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9079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555DC6E7-41F7-20BB-427F-EDC093957468}"/>
                </a:ext>
              </a:extLst>
            </p:cNvPr>
            <p:cNvSpPr/>
            <p:nvPr/>
          </p:nvSpPr>
          <p:spPr>
            <a:xfrm>
              <a:off x="8843971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9080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24965C52-3943-9AE4-10CB-463E2D46CAAD}"/>
                </a:ext>
              </a:extLst>
            </p:cNvPr>
            <p:cNvSpPr/>
            <p:nvPr/>
          </p:nvSpPr>
          <p:spPr>
            <a:xfrm>
              <a:off x="9157840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9081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BB050FE3-4B53-3CDC-F678-F014E98D9E8B}"/>
                </a:ext>
              </a:extLst>
            </p:cNvPr>
            <p:cNvSpPr/>
            <p:nvPr/>
          </p:nvSpPr>
          <p:spPr>
            <a:xfrm>
              <a:off x="9455309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9082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F051FDAA-DDF0-5A42-D716-AC1631E81B09}"/>
                </a:ext>
              </a:extLst>
            </p:cNvPr>
            <p:cNvSpPr/>
            <p:nvPr/>
          </p:nvSpPr>
          <p:spPr>
            <a:xfrm>
              <a:off x="7674182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9083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5AE1C224-3BA9-4DF7-6C22-69D748E5A37D}"/>
                </a:ext>
              </a:extLst>
            </p:cNvPr>
            <p:cNvSpPr/>
            <p:nvPr/>
          </p:nvSpPr>
          <p:spPr>
            <a:xfrm>
              <a:off x="7978125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67576" name="AppWords" hidden="1">
            <a:extLst>
              <a:ext uri="{FF2B5EF4-FFF2-40B4-BE49-F238E27FC236}">
                <a16:creationId xmlns:a16="http://schemas.microsoft.com/office/drawing/2014/main" id="{763024BC-1631-334B-FD43-CC84E15D8E99}"/>
              </a:ext>
            </a:extLst>
          </p:cNvPr>
          <p:cNvGrpSpPr/>
          <p:nvPr/>
        </p:nvGrpSpPr>
        <p:grpSpPr>
          <a:xfrm>
            <a:off x="2311772" y="820800"/>
            <a:ext cx="7472207" cy="5382260"/>
            <a:chOff x="2311772" y="820800"/>
            <a:chExt cx="7472207" cy="5382260"/>
          </a:xfrm>
        </p:grpSpPr>
        <p:sp>
          <p:nvSpPr>
            <p:cNvPr id="67577" name="WindowFrameAppWords_" hidden="1">
              <a:extLst>
                <a:ext uri="{FF2B5EF4-FFF2-40B4-BE49-F238E27FC236}">
                  <a16:creationId xmlns:a16="http://schemas.microsoft.com/office/drawing/2014/main" id="{037A284A-BF7A-1772-F027-883B2C52C6FC}"/>
                </a:ext>
              </a:extLst>
            </p:cNvPr>
            <p:cNvSpPr/>
            <p:nvPr/>
          </p:nvSpPr>
          <p:spPr>
            <a:xfrm>
              <a:off x="2311772" y="820857"/>
              <a:ext cx="7467601" cy="538220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8" name="WindowAppWords_" hidden="1">
              <a:extLst>
                <a:ext uri="{FF2B5EF4-FFF2-40B4-BE49-F238E27FC236}">
                  <a16:creationId xmlns:a16="http://schemas.microsoft.com/office/drawing/2014/main" id="{19760374-D511-01C2-226A-9B2EE6E6C377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9" name="WindowTitleAppWord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F2FF967-82A5-B943-D3D6-E75973837189}"/>
                </a:ext>
              </a:extLst>
            </p:cNvPr>
            <p:cNvSpPr txBox="1"/>
            <p:nvPr/>
          </p:nvSpPr>
          <p:spPr>
            <a:xfrm>
              <a:off x="2400450" y="830321"/>
              <a:ext cx="6152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Words – New Document</a:t>
              </a:r>
            </a:p>
          </p:txBody>
        </p:sp>
        <p:sp>
          <p:nvSpPr>
            <p:cNvPr id="67580" name="CloseAppWord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3DDB9FA-114A-B96D-2507-7EEC248D633E}"/>
                </a:ext>
              </a:extLst>
            </p:cNvPr>
            <p:cNvSpPr/>
            <p:nvPr/>
          </p:nvSpPr>
          <p:spPr>
            <a:xfrm>
              <a:off x="9116696" y="820800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7581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C358451-778C-1422-C591-B30E8D0939F7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82" name="MinimizeAppWord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9A28451-9240-E4CE-C04A-758F01A4A2CE}"/>
                </a:ext>
              </a:extLst>
            </p:cNvPr>
            <p:cNvSpPr/>
            <p:nvPr/>
          </p:nvSpPr>
          <p:spPr>
            <a:xfrm>
              <a:off x="8557754" y="8208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83" name="WYSIWYGbackdropAppWords_" hidden="1">
              <a:extLst>
                <a:ext uri="{FF2B5EF4-FFF2-40B4-BE49-F238E27FC236}">
                  <a16:creationId xmlns:a16="http://schemas.microsoft.com/office/drawing/2014/main" id="{F12B981E-413C-F7B6-79EB-881441AEC112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60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4A0F964F-D5E7-E567-998F-5E3EFA4DC9EC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73061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73BAF9F9-3D75-9433-DC93-6C2A06DD6F09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73062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3A475A09-D0F0-C456-ABB2-AC631CBD6BEC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73063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9864D7ED-922D-C8AA-5129-4B05E1DDD0CD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73064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8A417BE0-B68D-831E-7D97-5888E00061D4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73065" name="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186E3BB5-6342-B518-2E2B-224492715AFA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73066" name="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FB73C010-FCBF-51E4-763C-BB4E17329010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73067" name="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1CD17AFF-FF81-F6A9-8DEE-1083162B0153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73068" name="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25C487B4-7B8E-F299-03A0-FE8E6B64A27E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73069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063891AC-55F4-3744-BBC3-7A2CC571F191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73070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5FEF790B-07FD-B91C-05EC-18845A49688B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73071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F17335A6-C5B7-8A78-3F57-59B3CA2BA14C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73072" name="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43AC946A-5233-5135-8E4D-9294544A22C3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73073" name="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B55DBB90-3520-2DF3-613F-23CB9022CBD8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73074" name="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9FA89146-ADD4-E64C-7869-58D74F870AEB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73075" name="SizeLabelAppWords_" hidden="1">
              <a:extLst>
                <a:ext uri="{FF2B5EF4-FFF2-40B4-BE49-F238E27FC236}">
                  <a16:creationId xmlns:a16="http://schemas.microsoft.com/office/drawing/2014/main" id="{6A365CB8-E557-158B-99AE-626D8A2CF251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73076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1A20507-F967-84B5-C6F9-E6C3CA00FA5E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77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F6DDA8B-9842-AFAA-F98A-D45FD0EFA63C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78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CAE9B3C1-5332-48C4-5F20-F97F20B30C5B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79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C786540-203D-F06F-5336-88D6B9A1C579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0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137D2647-6876-76A6-4EBA-E3D5DBE402E8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1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3BD27E0-8997-835D-F603-B3D6C169C928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2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5F64453-5E66-177F-4FB5-7EFC0EA4527F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3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99A6384-CCA2-78BC-6A87-83EFA3B6B4AD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4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E7C0EA8-7AC8-0A60-D5D1-56592A7241F8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5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F7EE15E-EC93-3C37-8741-7851EA99F999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6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E3B20E6A-7FA8-3284-76F1-E6936234CC6B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73087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A0E29B71-8D2E-B6E8-DCCB-9BF680655CCB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2016" name="DummyShapeAppWords_" hidden="1">
              <a:extLst>
                <a:ext uri="{FF2B5EF4-FFF2-40B4-BE49-F238E27FC236}">
                  <a16:creationId xmlns:a16="http://schemas.microsoft.com/office/drawing/2014/main" id="{5322CB5C-FDD4-F6BC-FC95-C91FAFFC50C7}"/>
                </a:ext>
              </a:extLst>
            </p:cNvPr>
            <p:cNvSpPr/>
            <p:nvPr/>
          </p:nvSpPr>
          <p:spPr>
            <a:xfrm>
              <a:off x="2889927" y="2106550"/>
              <a:ext cx="6223135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7" name="AXTextBox2AppWords_" hidden="1">
              <a:extLst>
                <a:ext uri="{FF2B5EF4-FFF2-40B4-BE49-F238E27FC236}">
                  <a16:creationId xmlns:a16="http://schemas.microsoft.com/office/drawing/2014/main" id="{F87CFADD-2A85-152D-1967-3718806F664D}"/>
                </a:ext>
              </a:extLst>
            </p:cNvPr>
            <p:cNvSpPr/>
            <p:nvPr/>
          </p:nvSpPr>
          <p:spPr>
            <a:xfrm>
              <a:off x="2894533" y="2106550"/>
              <a:ext cx="621853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365" name="AppMenu" hidden="1">
            <a:extLst>
              <a:ext uri="{FF2B5EF4-FFF2-40B4-BE49-F238E27FC236}">
                <a16:creationId xmlns:a16="http://schemas.microsoft.com/office/drawing/2014/main" id="{FCC1C972-A12C-C440-BD44-1B43A0E77D49}"/>
              </a:ext>
            </a:extLst>
          </p:cNvPr>
          <p:cNvGrpSpPr/>
          <p:nvPr/>
        </p:nvGrpSpPr>
        <p:grpSpPr>
          <a:xfrm>
            <a:off x="4359" y="975827"/>
            <a:ext cx="5332917" cy="5882173"/>
            <a:chOff x="4359" y="975827"/>
            <a:chExt cx="5332917" cy="5882173"/>
          </a:xfrm>
        </p:grpSpPr>
        <p:sp>
          <p:nvSpPr>
            <p:cNvPr id="67855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E63F6B5-6CDE-E82F-2DA9-6B9D3582EDD0}"/>
                </a:ext>
              </a:extLst>
            </p:cNvPr>
            <p:cNvSpPr/>
            <p:nvPr/>
          </p:nvSpPr>
          <p:spPr>
            <a:xfrm>
              <a:off x="4359" y="6365833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856" name="Shape5AppMenu_">
              <a:extLst>
                <a:ext uri="{FF2B5EF4-FFF2-40B4-BE49-F238E27FC236}">
                  <a16:creationId xmlns:a16="http://schemas.microsoft.com/office/drawing/2014/main" id="{EFD155A3-8F2B-3139-9024-AD62330BA598}"/>
                </a:ext>
              </a:extLst>
            </p:cNvPr>
            <p:cNvSpPr/>
            <p:nvPr/>
          </p:nvSpPr>
          <p:spPr>
            <a:xfrm>
              <a:off x="23532" y="975827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857" name="GreetingAppMenu_">
              <a:extLst>
                <a:ext uri="{FF2B5EF4-FFF2-40B4-BE49-F238E27FC236}">
                  <a16:creationId xmlns:a16="http://schemas.microsoft.com/office/drawing/2014/main" id="{958DC46B-EA68-3ECE-12EE-5D627393BEE7}"/>
                </a:ext>
              </a:extLst>
            </p:cNvPr>
            <p:cNvSpPr txBox="1"/>
            <p:nvPr/>
          </p:nvSpPr>
          <p:spPr>
            <a:xfrm>
              <a:off x="40851" y="1028562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morning, Markus!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7858" name="BackgroundAppMenu_">
              <a:extLst>
                <a:ext uri="{FF2B5EF4-FFF2-40B4-BE49-F238E27FC236}">
                  <a16:creationId xmlns:a16="http://schemas.microsoft.com/office/drawing/2014/main" id="{E9F0DE20-BFB6-A4CF-5FC8-813CF93C6F82}"/>
                </a:ext>
              </a:extLst>
            </p:cNvPr>
            <p:cNvSpPr/>
            <p:nvPr/>
          </p:nvSpPr>
          <p:spPr>
            <a:xfrm>
              <a:off x="105109" y="1421801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7859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2F51DED-B7C1-6671-113C-6E15ABDB2936}"/>
                </a:ext>
              </a:extLst>
            </p:cNvPr>
            <p:cNvSpPr/>
            <p:nvPr/>
          </p:nvSpPr>
          <p:spPr>
            <a:xfrm>
              <a:off x="4007459" y="599367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67860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A3B2F211-06A9-0B8D-2F23-6EE90C593FF6}"/>
                </a:ext>
              </a:extLst>
            </p:cNvPr>
            <p:cNvSpPr/>
            <p:nvPr/>
          </p:nvSpPr>
          <p:spPr>
            <a:xfrm>
              <a:off x="2682602" y="598464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67861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B63B7416-DC77-E5F2-337F-6BE363571B45}"/>
                </a:ext>
              </a:extLst>
            </p:cNvPr>
            <p:cNvSpPr/>
            <p:nvPr/>
          </p:nvSpPr>
          <p:spPr>
            <a:xfrm>
              <a:off x="105110" y="5984359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6786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D6C5458F-4EB2-4F51-AF59-53EA0F587075}"/>
                </a:ext>
              </a:extLst>
            </p:cNvPr>
            <p:cNvSpPr/>
            <p:nvPr/>
          </p:nvSpPr>
          <p:spPr>
            <a:xfrm>
              <a:off x="1375434" y="598430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74293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9830FEFF-3BFB-4A3F-9869-BE226C26BB06}"/>
                </a:ext>
              </a:extLst>
            </p:cNvPr>
            <p:cNvSpPr/>
            <p:nvPr/>
          </p:nvSpPr>
          <p:spPr>
            <a:xfrm>
              <a:off x="232109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294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7551B582-5821-91DC-F0FA-4B94EEB22151}"/>
                </a:ext>
              </a:extLst>
            </p:cNvPr>
            <p:cNvSpPr txBox="1"/>
            <p:nvPr/>
          </p:nvSpPr>
          <p:spPr>
            <a:xfrm>
              <a:off x="263485" y="160217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74295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AA811AC0-F240-136E-86A8-8932E8A4C3F6}"/>
                </a:ext>
              </a:extLst>
            </p:cNvPr>
            <p:cNvSpPr txBox="1"/>
            <p:nvPr/>
          </p:nvSpPr>
          <p:spPr>
            <a:xfrm>
              <a:off x="232109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74297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44D669F-70D0-1DAD-3970-D5BD75A9AD66}"/>
                </a:ext>
              </a:extLst>
            </p:cNvPr>
            <p:cNvSpPr/>
            <p:nvPr/>
          </p:nvSpPr>
          <p:spPr>
            <a:xfrm>
              <a:off x="1060709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298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670FC2-70A2-1ED2-CF31-DCA0F4AB2220}"/>
                </a:ext>
              </a:extLst>
            </p:cNvPr>
            <p:cNvSpPr/>
            <p:nvPr/>
          </p:nvSpPr>
          <p:spPr>
            <a:xfrm>
              <a:off x="1116629" y="160313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299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E038887-796F-B420-A832-C4AF1943D35F}"/>
                </a:ext>
              </a:extLst>
            </p:cNvPr>
            <p:cNvSpPr/>
            <p:nvPr/>
          </p:nvSpPr>
          <p:spPr>
            <a:xfrm>
              <a:off x="1116629" y="173812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0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371F594-7A25-1DA3-31DA-6DE7515891A3}"/>
                </a:ext>
              </a:extLst>
            </p:cNvPr>
            <p:cNvSpPr/>
            <p:nvPr/>
          </p:nvSpPr>
          <p:spPr>
            <a:xfrm>
              <a:off x="1257123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1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88F210-100F-708A-5AD9-B96FB9E1A857}"/>
                </a:ext>
              </a:extLst>
            </p:cNvPr>
            <p:cNvSpPr/>
            <p:nvPr/>
          </p:nvSpPr>
          <p:spPr>
            <a:xfrm>
              <a:off x="1394622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2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DE4242B-60E4-8FF6-1699-1101E192856F}"/>
                </a:ext>
              </a:extLst>
            </p:cNvPr>
            <p:cNvSpPr/>
            <p:nvPr/>
          </p:nvSpPr>
          <p:spPr>
            <a:xfrm>
              <a:off x="1523502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3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5AC43F7-0902-F694-9A60-284D18192B92}"/>
                </a:ext>
              </a:extLst>
            </p:cNvPr>
            <p:cNvSpPr/>
            <p:nvPr/>
          </p:nvSpPr>
          <p:spPr>
            <a:xfrm>
              <a:off x="1661001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4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9723DF-177A-7BAF-4644-9EB9334A1780}"/>
                </a:ext>
              </a:extLst>
            </p:cNvPr>
            <p:cNvSpPr/>
            <p:nvPr/>
          </p:nvSpPr>
          <p:spPr>
            <a:xfrm>
              <a:off x="1116629" y="187311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5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B9E1558-6923-B45B-5A16-B00CE3407DD6}"/>
                </a:ext>
              </a:extLst>
            </p:cNvPr>
            <p:cNvSpPr/>
            <p:nvPr/>
          </p:nvSpPr>
          <p:spPr>
            <a:xfrm>
              <a:off x="1257123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6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B0BEF69-E110-1E57-1328-9D00BE646173}"/>
                </a:ext>
              </a:extLst>
            </p:cNvPr>
            <p:cNvSpPr/>
            <p:nvPr/>
          </p:nvSpPr>
          <p:spPr>
            <a:xfrm>
              <a:off x="1394622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7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A171FBD-7E0E-843A-C0E5-43047974A59E}"/>
                </a:ext>
              </a:extLst>
            </p:cNvPr>
            <p:cNvSpPr/>
            <p:nvPr/>
          </p:nvSpPr>
          <p:spPr>
            <a:xfrm>
              <a:off x="1523502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8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AFB5A65-37DB-5FFA-1F35-7B42039300C2}"/>
                </a:ext>
              </a:extLst>
            </p:cNvPr>
            <p:cNvSpPr/>
            <p:nvPr/>
          </p:nvSpPr>
          <p:spPr>
            <a:xfrm>
              <a:off x="1661001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09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927F9DE-1C64-71C5-FC94-CC1A9CAB0183}"/>
                </a:ext>
              </a:extLst>
            </p:cNvPr>
            <p:cNvSpPr/>
            <p:nvPr/>
          </p:nvSpPr>
          <p:spPr>
            <a:xfrm>
              <a:off x="1116629" y="20080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10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7F3559A-F3D4-8C09-DC26-8B3F31887993}"/>
                </a:ext>
              </a:extLst>
            </p:cNvPr>
            <p:cNvSpPr/>
            <p:nvPr/>
          </p:nvSpPr>
          <p:spPr>
            <a:xfrm>
              <a:off x="1257123" y="20080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11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A9145D4-36B1-CEF1-EB9C-C7B2921578FB}"/>
                </a:ext>
              </a:extLst>
            </p:cNvPr>
            <p:cNvSpPr/>
            <p:nvPr/>
          </p:nvSpPr>
          <p:spPr>
            <a:xfrm>
              <a:off x="1394622" y="20080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12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E9CB027-E88C-1136-5982-D789E196C781}"/>
                </a:ext>
              </a:extLst>
            </p:cNvPr>
            <p:cNvSpPr/>
            <p:nvPr/>
          </p:nvSpPr>
          <p:spPr>
            <a:xfrm>
              <a:off x="1523502" y="20080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13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B757601-7451-A6B8-0F4B-B3229A7D941B}"/>
                </a:ext>
              </a:extLst>
            </p:cNvPr>
            <p:cNvSpPr/>
            <p:nvPr/>
          </p:nvSpPr>
          <p:spPr>
            <a:xfrm>
              <a:off x="1661001" y="200809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14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02EA93F-10A9-1A52-C03B-A963009266ED}"/>
                </a:ext>
              </a:extLst>
            </p:cNvPr>
            <p:cNvSpPr/>
            <p:nvPr/>
          </p:nvSpPr>
          <p:spPr>
            <a:xfrm>
              <a:off x="1116629" y="214308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15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241B3E2-1BAB-4B61-8AF8-88EAAC004216}"/>
                </a:ext>
              </a:extLst>
            </p:cNvPr>
            <p:cNvSpPr/>
            <p:nvPr/>
          </p:nvSpPr>
          <p:spPr>
            <a:xfrm>
              <a:off x="1257123" y="214308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16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07CB603-4AF0-F663-5443-75BDEDC52335}"/>
                </a:ext>
              </a:extLst>
            </p:cNvPr>
            <p:cNvSpPr/>
            <p:nvPr/>
          </p:nvSpPr>
          <p:spPr>
            <a:xfrm>
              <a:off x="1394622" y="214308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17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8CABF99-C86F-1C35-DC01-73C4511551EB}"/>
                </a:ext>
              </a:extLst>
            </p:cNvPr>
            <p:cNvSpPr txBox="1"/>
            <p:nvPr/>
          </p:nvSpPr>
          <p:spPr>
            <a:xfrm>
              <a:off x="1060709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74319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73D96263-7912-D822-A45C-AB1894615B22}"/>
                </a:ext>
              </a:extLst>
            </p:cNvPr>
            <p:cNvSpPr/>
            <p:nvPr/>
          </p:nvSpPr>
          <p:spPr>
            <a:xfrm>
              <a:off x="1889309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20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B70C5C0-B787-DDB9-C862-9FEDCA7C5C8E}"/>
                </a:ext>
              </a:extLst>
            </p:cNvPr>
            <p:cNvSpPr/>
            <p:nvPr/>
          </p:nvSpPr>
          <p:spPr>
            <a:xfrm>
              <a:off x="1935007" y="1605252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74321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A6376F3F-7661-CB8E-8AD5-B01216DF5602}"/>
                </a:ext>
              </a:extLst>
            </p:cNvPr>
            <p:cNvSpPr/>
            <p:nvPr/>
          </p:nvSpPr>
          <p:spPr>
            <a:xfrm>
              <a:off x="2217663" y="1882032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74322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BFCDD70-E5D4-1095-39E5-A701C40FDEB5}"/>
                </a:ext>
              </a:extLst>
            </p:cNvPr>
            <p:cNvSpPr txBox="1"/>
            <p:nvPr/>
          </p:nvSpPr>
          <p:spPr>
            <a:xfrm>
              <a:off x="1889309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74324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7653C5B-5AC8-F9FF-9E92-F7C6D96510DD}"/>
                </a:ext>
              </a:extLst>
            </p:cNvPr>
            <p:cNvSpPr/>
            <p:nvPr/>
          </p:nvSpPr>
          <p:spPr>
            <a:xfrm>
              <a:off x="2717909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25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20F2F2C-39B0-22E2-13DB-BE1BE8C54A2A}"/>
                </a:ext>
              </a:extLst>
            </p:cNvPr>
            <p:cNvSpPr/>
            <p:nvPr/>
          </p:nvSpPr>
          <p:spPr>
            <a:xfrm>
              <a:off x="2846459" y="1686971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26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4E5817E-420D-E5FF-306E-C838FBFA3C82}"/>
                </a:ext>
              </a:extLst>
            </p:cNvPr>
            <p:cNvSpPr/>
            <p:nvPr/>
          </p:nvSpPr>
          <p:spPr>
            <a:xfrm>
              <a:off x="3014734" y="1847414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27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EAB92919-6299-A089-C346-F6E38D2283DB}"/>
                </a:ext>
              </a:extLst>
            </p:cNvPr>
            <p:cNvSpPr txBox="1"/>
            <p:nvPr/>
          </p:nvSpPr>
          <p:spPr>
            <a:xfrm>
              <a:off x="2717909" y="230183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74329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234B07CE-B823-24FB-B118-3AA44E0C7A3F}"/>
                </a:ext>
              </a:extLst>
            </p:cNvPr>
            <p:cNvSpPr/>
            <p:nvPr/>
          </p:nvSpPr>
          <p:spPr>
            <a:xfrm>
              <a:off x="3546509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30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A7129888-8984-AB9F-9BF4-210563914E26}"/>
                </a:ext>
              </a:extLst>
            </p:cNvPr>
            <p:cNvSpPr txBox="1"/>
            <p:nvPr/>
          </p:nvSpPr>
          <p:spPr>
            <a:xfrm>
              <a:off x="3572170" y="1658975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74331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92D543E6-241B-9B12-2110-D77A7EE3DC7A}"/>
                </a:ext>
              </a:extLst>
            </p:cNvPr>
            <p:cNvSpPr txBox="1"/>
            <p:nvPr/>
          </p:nvSpPr>
          <p:spPr>
            <a:xfrm>
              <a:off x="3546509" y="230183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Guess the number</a:t>
              </a:r>
              <a:endParaRPr lang="et-EE" sz="930" dirty="0"/>
            </a:p>
          </p:txBody>
        </p:sp>
        <p:sp>
          <p:nvSpPr>
            <p:cNvPr id="74333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66A18BF-126F-1D90-110F-A2EA440BEE11}"/>
                </a:ext>
              </a:extLst>
            </p:cNvPr>
            <p:cNvSpPr/>
            <p:nvPr/>
          </p:nvSpPr>
          <p:spPr>
            <a:xfrm>
              <a:off x="4375109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34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086E7696-73AF-616E-44DE-51232DAB1061}"/>
                </a:ext>
              </a:extLst>
            </p:cNvPr>
            <p:cNvSpPr/>
            <p:nvPr/>
          </p:nvSpPr>
          <p:spPr>
            <a:xfrm>
              <a:off x="4453493" y="1619137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35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FD70C85-C131-E6B6-2D3D-65F2AC9DC326}"/>
                </a:ext>
              </a:extLst>
            </p:cNvPr>
            <p:cNvSpPr/>
            <p:nvPr/>
          </p:nvSpPr>
          <p:spPr>
            <a:xfrm>
              <a:off x="4748928" y="161218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36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162F7EC-1636-2D68-EA22-E1D36EAA3373}"/>
                </a:ext>
              </a:extLst>
            </p:cNvPr>
            <p:cNvSpPr/>
            <p:nvPr/>
          </p:nvSpPr>
          <p:spPr>
            <a:xfrm>
              <a:off x="4604070" y="176436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37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CAA3BA8-8B72-C8C1-BC8D-3C9D8BDB3D5F}"/>
                </a:ext>
              </a:extLst>
            </p:cNvPr>
            <p:cNvSpPr/>
            <p:nvPr/>
          </p:nvSpPr>
          <p:spPr>
            <a:xfrm>
              <a:off x="4898094" y="17639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38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CF109DC-74C5-37D0-2B29-1D9B36685860}"/>
                </a:ext>
              </a:extLst>
            </p:cNvPr>
            <p:cNvSpPr/>
            <p:nvPr/>
          </p:nvSpPr>
          <p:spPr>
            <a:xfrm>
              <a:off x="4752830" y="19111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39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E1B63AA-8087-B5C3-B53B-CF5378E776D1}"/>
                </a:ext>
              </a:extLst>
            </p:cNvPr>
            <p:cNvSpPr/>
            <p:nvPr/>
          </p:nvSpPr>
          <p:spPr>
            <a:xfrm>
              <a:off x="4751984" y="205844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40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CBF5AEC-6366-F0B3-F77E-15AC1A813440}"/>
                </a:ext>
              </a:extLst>
            </p:cNvPr>
            <p:cNvSpPr txBox="1"/>
            <p:nvPr/>
          </p:nvSpPr>
          <p:spPr>
            <a:xfrm>
              <a:off x="4375109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74342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6FE1A55-CFDB-76B4-6D6C-51AE6145B7FB}"/>
                </a:ext>
              </a:extLst>
            </p:cNvPr>
            <p:cNvSpPr/>
            <p:nvPr/>
          </p:nvSpPr>
          <p:spPr>
            <a:xfrm>
              <a:off x="232109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74343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5C6250B7-B18E-C4EF-F07D-8519247366E6}"/>
                </a:ext>
              </a:extLst>
            </p:cNvPr>
            <p:cNvSpPr txBox="1"/>
            <p:nvPr/>
          </p:nvSpPr>
          <p:spPr>
            <a:xfrm>
              <a:off x="308271" y="2835369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74344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62344EDE-6BAF-E9A0-FAC1-D80270CF8BAC}"/>
                </a:ext>
              </a:extLst>
            </p:cNvPr>
            <p:cNvSpPr txBox="1"/>
            <p:nvPr/>
          </p:nvSpPr>
          <p:spPr>
            <a:xfrm>
              <a:off x="232109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74346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455797C-E07D-668E-C698-51707E47A198}"/>
                </a:ext>
              </a:extLst>
            </p:cNvPr>
            <p:cNvSpPr/>
            <p:nvPr/>
          </p:nvSpPr>
          <p:spPr>
            <a:xfrm>
              <a:off x="1060709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74347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B0111AD-4D7A-3AAB-F742-BB96CCDF8DD6}"/>
                </a:ext>
              </a:extLst>
            </p:cNvPr>
            <p:cNvSpPr/>
            <p:nvPr/>
          </p:nvSpPr>
          <p:spPr>
            <a:xfrm>
              <a:off x="1162318" y="2922191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74348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04F184A-477D-9798-FB1C-34594AE961AD}"/>
                </a:ext>
              </a:extLst>
            </p:cNvPr>
            <p:cNvSpPr/>
            <p:nvPr/>
          </p:nvSpPr>
          <p:spPr>
            <a:xfrm rot="16200000">
              <a:off x="1431826" y="3170809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74349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0FB75DF-6571-4FB7-CD53-892A3CF3D369}"/>
                </a:ext>
              </a:extLst>
            </p:cNvPr>
            <p:cNvSpPr txBox="1"/>
            <p:nvPr/>
          </p:nvSpPr>
          <p:spPr>
            <a:xfrm>
              <a:off x="1060709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74351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6ABEAC2C-0F2A-AAC2-3F84-CCDED575D58B}"/>
                </a:ext>
              </a:extLst>
            </p:cNvPr>
            <p:cNvSpPr/>
            <p:nvPr/>
          </p:nvSpPr>
          <p:spPr>
            <a:xfrm>
              <a:off x="1889309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52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9C2C039-2A79-110C-650A-BC91D537BE0A}"/>
                </a:ext>
              </a:extLst>
            </p:cNvPr>
            <p:cNvSpPr/>
            <p:nvPr/>
          </p:nvSpPr>
          <p:spPr>
            <a:xfrm>
              <a:off x="2016725" y="3064483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53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E7C0910E-20AA-F41F-5A84-2720981B5C44}"/>
                </a:ext>
              </a:extLst>
            </p:cNvPr>
            <p:cNvSpPr/>
            <p:nvPr/>
          </p:nvSpPr>
          <p:spPr>
            <a:xfrm>
              <a:off x="2106513" y="2941779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74354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E971956A-7551-7825-4638-34CABC4FC966}"/>
                </a:ext>
              </a:extLst>
            </p:cNvPr>
            <p:cNvSpPr/>
            <p:nvPr/>
          </p:nvSpPr>
          <p:spPr>
            <a:xfrm flipH="1">
              <a:off x="1941727" y="3138723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55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5582E29-4332-EB81-4C63-70AF82F989F6}"/>
                </a:ext>
              </a:extLst>
            </p:cNvPr>
            <p:cNvSpPr txBox="1"/>
            <p:nvPr/>
          </p:nvSpPr>
          <p:spPr>
            <a:xfrm>
              <a:off x="1889309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74357" name="Icon10Part1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8FF2209D-8E47-883D-D889-47AB31BCEA45}"/>
                </a:ext>
              </a:extLst>
            </p:cNvPr>
            <p:cNvSpPr/>
            <p:nvPr/>
          </p:nvSpPr>
          <p:spPr>
            <a:xfrm>
              <a:off x="2717909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58" name="Icon10Part2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9667BB49-A23E-BAF2-E212-7F5760C36E68}"/>
                </a:ext>
              </a:extLst>
            </p:cNvPr>
            <p:cNvSpPr txBox="1"/>
            <p:nvPr/>
          </p:nvSpPr>
          <p:spPr>
            <a:xfrm>
              <a:off x="2749285" y="2838411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ysClr val="windowText" lastClr="000000"/>
                  </a:solidFill>
                  <a:effectLst/>
                  <a:latin typeface="Comic Sans MS" panose="030F0702030302020204" pitchFamily="66" charset="0"/>
                </a:rPr>
                <a:t>:)</a:t>
              </a:r>
            </a:p>
          </p:txBody>
        </p:sp>
        <p:sp>
          <p:nvSpPr>
            <p:cNvPr id="74359" name="Label10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5F6658F7-2879-15D4-9BE5-4AB05F2BE790}"/>
                </a:ext>
              </a:extLst>
            </p:cNvPr>
            <p:cNvSpPr txBox="1"/>
            <p:nvPr/>
          </p:nvSpPr>
          <p:spPr>
            <a:xfrm>
              <a:off x="2717909" y="356287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Test application</a:t>
              </a:r>
              <a:endParaRPr lang="et-EE" sz="930" dirty="0"/>
            </a:p>
          </p:txBody>
        </p:sp>
        <p:sp>
          <p:nvSpPr>
            <p:cNvPr id="74361" name="Icon11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6C62EC9F-CA91-77D1-D7E3-0E000FDAED5D}"/>
                </a:ext>
              </a:extLst>
            </p:cNvPr>
            <p:cNvSpPr/>
            <p:nvPr/>
          </p:nvSpPr>
          <p:spPr>
            <a:xfrm>
              <a:off x="3546509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4362" name="Icon11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8E4F8238-56CE-3BE6-3358-6AF12F1EAB37}"/>
                </a:ext>
              </a:extLst>
            </p:cNvPr>
            <p:cNvSpPr txBox="1"/>
            <p:nvPr/>
          </p:nvSpPr>
          <p:spPr>
            <a:xfrm>
              <a:off x="3929910" y="2977373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74363" name="Icon11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0EF97975-523B-B70F-CB61-A8E27F40B611}"/>
                </a:ext>
              </a:extLst>
            </p:cNvPr>
            <p:cNvSpPr txBox="1"/>
            <p:nvPr/>
          </p:nvSpPr>
          <p:spPr>
            <a:xfrm>
              <a:off x="3585977" y="3064575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74364" name="Label1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A04AD625-6A30-5B44-BFF1-0428165C6DB3}"/>
                </a:ext>
              </a:extLst>
            </p:cNvPr>
            <p:cNvSpPr txBox="1"/>
            <p:nvPr/>
          </p:nvSpPr>
          <p:spPr>
            <a:xfrm>
              <a:off x="3546509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Words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abakuju: kujund 29">
            <a:extLst>
              <a:ext uri="{FF2B5EF4-FFF2-40B4-BE49-F238E27FC236}">
                <a16:creationId xmlns:a16="http://schemas.microsoft.com/office/drawing/2014/main" id="{9F896A71-383B-0ABA-02A5-D3AD7FDD386F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1" name="Vabakuju: kujund 30">
            <a:extLst>
              <a:ext uri="{FF2B5EF4-FFF2-40B4-BE49-F238E27FC236}">
                <a16:creationId xmlns:a16="http://schemas.microsoft.com/office/drawing/2014/main" id="{03D55954-44A1-DE12-F1EB-7E2B2AE4D67F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2" name="Vabakuju: kujund 31">
            <a:extLst>
              <a:ext uri="{FF2B5EF4-FFF2-40B4-BE49-F238E27FC236}">
                <a16:creationId xmlns:a16="http://schemas.microsoft.com/office/drawing/2014/main" id="{BC433003-2DA3-1CC2-B747-269861B4226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3" name="Vabakuju: kujund 32">
            <a:extLst>
              <a:ext uri="{FF2B5EF4-FFF2-40B4-BE49-F238E27FC236}">
                <a16:creationId xmlns:a16="http://schemas.microsoft.com/office/drawing/2014/main" id="{28653AD1-CAB4-3DD7-9DED-80421E362213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It's now safe to close the presentation</a:t>
            </a:r>
            <a:endParaRPr lang="en-US" sz="2030" dirty="0">
              <a:latin typeface="+mj-lt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960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" name="Täht: 5-tipuline 2">
            <a:extLst>
              <a:ext uri="{FF2B5EF4-FFF2-40B4-BE49-F238E27FC236}">
                <a16:creationId xmlns:a16="http://schemas.microsoft.com/office/drawing/2014/main" id="{FCE9B224-B532-E93B-E53C-8E67C1C0CCC8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0" name="Täht: 5-tipuline 9">
            <a:extLst>
              <a:ext uri="{FF2B5EF4-FFF2-40B4-BE49-F238E27FC236}">
                <a16:creationId xmlns:a16="http://schemas.microsoft.com/office/drawing/2014/main" id="{0FBA2F52-E371-5894-935A-35BE602B30DF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1" name="Täht: 5-tipuline 10">
            <a:extLst>
              <a:ext uri="{FF2B5EF4-FFF2-40B4-BE49-F238E27FC236}">
                <a16:creationId xmlns:a16="http://schemas.microsoft.com/office/drawing/2014/main" id="{95E6002E-0304-97EC-1838-6339D4A2B47A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: 5-tipuline 11">
            <a:extLst>
              <a:ext uri="{FF2B5EF4-FFF2-40B4-BE49-F238E27FC236}">
                <a16:creationId xmlns:a16="http://schemas.microsoft.com/office/drawing/2014/main" id="{812A0B00-7F5D-B9D3-68A2-B3F48D4DD68D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: 5-tipuline 12">
            <a:extLst>
              <a:ext uri="{FF2B5EF4-FFF2-40B4-BE49-F238E27FC236}">
                <a16:creationId xmlns:a16="http://schemas.microsoft.com/office/drawing/2014/main" id="{121BA142-1B0F-31FE-A62C-913E3BF1182B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: 5-tipuline 13">
            <a:extLst>
              <a:ext uri="{FF2B5EF4-FFF2-40B4-BE49-F238E27FC236}">
                <a16:creationId xmlns:a16="http://schemas.microsoft.com/office/drawing/2014/main" id="{3CE3D1CA-3288-4E0A-E087-DC28381AD133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: 5-tipuline 14">
            <a:extLst>
              <a:ext uri="{FF2B5EF4-FFF2-40B4-BE49-F238E27FC236}">
                <a16:creationId xmlns:a16="http://schemas.microsoft.com/office/drawing/2014/main" id="{28036D9D-455B-878D-D6B5-95B5350BA994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: 5-tipuline 15">
            <a:extLst>
              <a:ext uri="{FF2B5EF4-FFF2-40B4-BE49-F238E27FC236}">
                <a16:creationId xmlns:a16="http://schemas.microsoft.com/office/drawing/2014/main" id="{958B5405-4FEE-9B35-0EBE-7CAA93D514D0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: 5-tipuline 16">
            <a:extLst>
              <a:ext uri="{FF2B5EF4-FFF2-40B4-BE49-F238E27FC236}">
                <a16:creationId xmlns:a16="http://schemas.microsoft.com/office/drawing/2014/main" id="{0767827D-B6DB-31A5-FAAF-9676CB8C350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: 5-tipuline 17">
            <a:extLst>
              <a:ext uri="{FF2B5EF4-FFF2-40B4-BE49-F238E27FC236}">
                <a16:creationId xmlns:a16="http://schemas.microsoft.com/office/drawing/2014/main" id="{E5C4AB3E-20F1-8969-4EB4-2D02102C3F04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: 5-tipuline 18">
            <a:extLst>
              <a:ext uri="{FF2B5EF4-FFF2-40B4-BE49-F238E27FC236}">
                <a16:creationId xmlns:a16="http://schemas.microsoft.com/office/drawing/2014/main" id="{169EA9AE-2C02-AB46-6DAF-67C893740274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DD213E69-AAB1-765C-91EA-02E88F9ABBC5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174A6D5F-DCD6-F041-406C-D9B6C1ED27DE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4515C9B4-07AD-5D46-7306-006576D7188D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7972BF65-97CC-2295-7337-1234148DA818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EA290AF9-C05E-C282-6050-89D7AC250AB2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61C713F4-6D62-3E5A-66A6-5C45FF22970C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: 5-tipuline 25">
            <a:extLst>
              <a:ext uri="{FF2B5EF4-FFF2-40B4-BE49-F238E27FC236}">
                <a16:creationId xmlns:a16="http://schemas.microsoft.com/office/drawing/2014/main" id="{C0C48DD6-1A1D-E55E-E7B2-067F2DD956F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: 5-tipuline 26">
            <a:extLst>
              <a:ext uri="{FF2B5EF4-FFF2-40B4-BE49-F238E27FC236}">
                <a16:creationId xmlns:a16="http://schemas.microsoft.com/office/drawing/2014/main" id="{3F693F96-4CB8-42E0-C66E-66D0BF0BE305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: 5-tipuline 27">
            <a:extLst>
              <a:ext uri="{FF2B5EF4-FFF2-40B4-BE49-F238E27FC236}">
                <a16:creationId xmlns:a16="http://schemas.microsoft.com/office/drawing/2014/main" id="{60E9C4E8-8818-7C84-8E5C-7AE32DD7E2E7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Täht: 5-tipuline 28">
            <a:extLst>
              <a:ext uri="{FF2B5EF4-FFF2-40B4-BE49-F238E27FC236}">
                <a16:creationId xmlns:a16="http://schemas.microsoft.com/office/drawing/2014/main" id="{C5BEA8B5-FBCC-6BE2-6E8F-72822423E08B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171700" y="2463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1803400" y="2717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209800" y="2463800"/>
            <a:ext cx="4470400" cy="2514600"/>
            <a:chOff x="2171700" y="2463800"/>
            <a:chExt cx="4477767" cy="2522143"/>
          </a:xfrm>
        </p:grpSpPr>
        <p:sp>
          <p:nvSpPr>
            <p:cNvPr id="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0" y="0"/>
            <a:ext cx="4565466" cy="3199643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3805802" y="1525687"/>
            <a:ext cx="4565466" cy="3199643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0" y="0"/>
            <a:ext cx="4565466" cy="3199616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36800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202181" y="2038193"/>
              <a:ext cx="140372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3775758" y="1530277"/>
            <a:ext cx="4565466" cy="3200083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5" imgW="914400" imgH="914400"/>
        </mc:Choice>
        <mc:Fallback>
          <p:control name="Label1" r:id="rId5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Continue boot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1" name="/System/Settings.cnf*AutosaveInterval" hidden="1">
            <a:extLst>
              <a:ext uri="{FF2B5EF4-FFF2-40B4-BE49-F238E27FC236}">
                <a16:creationId xmlns:a16="http://schemas.microsoft.com/office/drawing/2014/main" id="{80702126-E9F3-0F25-ECC8-4BCA91E562B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grpSp>
        <p:nvGrpSpPr>
          <p:cNvPr id="8" name="C:\mas\fbe\testdoc.wdoc" hidden="1">
            <a:extLst>
              <a:ext uri="{FF2B5EF4-FFF2-40B4-BE49-F238E27FC236}">
                <a16:creationId xmlns:a16="http://schemas.microsoft.com/office/drawing/2014/main" id="{93D1DFD4-1621-033F-085C-28BA2BA2A6F2}"/>
              </a:ext>
            </a:extLst>
          </p:cNvPr>
          <p:cNvGrpSpPr/>
          <p:nvPr/>
        </p:nvGrpSpPr>
        <p:grpSpPr>
          <a:xfrm>
            <a:off x="1927902" y="1841500"/>
            <a:ext cx="6226180" cy="3861880"/>
            <a:chOff x="1927902" y="1841500"/>
            <a:chExt cx="6226180" cy="3861880"/>
          </a:xfrm>
        </p:grpSpPr>
        <p:sp>
          <p:nvSpPr>
            <p:cNvPr id="9" name="SizeKey" hidden="1">
              <a:extLst>
                <a:ext uri="{FF2B5EF4-FFF2-40B4-BE49-F238E27FC236}">
                  <a16:creationId xmlns:a16="http://schemas.microsoft.com/office/drawing/2014/main" id="{2A0C5E7C-8DC7-9E7E-6A62-67B35D2584AB}"/>
                </a:ext>
              </a:extLst>
            </p:cNvPr>
            <p:cNvSpPr/>
            <p:nvPr/>
          </p:nvSpPr>
          <p:spPr>
            <a:xfrm>
              <a:off x="1927902" y="1844612"/>
              <a:ext cx="6223135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" name="AXTextBox2AppWords_">
              <a:extLst>
                <a:ext uri="{FF2B5EF4-FFF2-40B4-BE49-F238E27FC236}">
                  <a16:creationId xmlns:a16="http://schemas.microsoft.com/office/drawing/2014/main" id="{28CA244B-9CFC-A379-0C26-C62CF4168073}"/>
                </a:ext>
              </a:extLst>
            </p:cNvPr>
            <p:cNvSpPr/>
            <p:nvPr/>
          </p:nvSpPr>
          <p:spPr>
            <a:xfrm>
              <a:off x="1936750" y="1841500"/>
              <a:ext cx="6217332" cy="38591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>
                  <a:solidFill>
                    <a:srgbClr val="00B050">
                      <a:alpha val="0"/>
                    </a:srgbClr>
                  </a:solidFill>
                  <a:latin typeface="Courier New" panose="02070309020205020404" pitchFamily="49" charset="0"/>
                  <a:cs typeface="Arial" panose="020B0604020202020204" pitchFamily="34" charset="0"/>
                </a:rPr>
                <a:t>Hello, world!</a:t>
              </a:r>
            </a:p>
            <a:p>
              <a:pPr algn="ctr"/>
              <a:endParaRPr lang="en-US">
                <a:solidFill>
                  <a:srgbClr val="00B050">
                    <a:alpha val="0"/>
                  </a:srgbClr>
                </a:solidFill>
                <a:latin typeface="Courier New" panose="02070309020205020404" pitchFamily="49" charset="0"/>
                <a:cs typeface="Arial" panose="020B0604020202020204" pitchFamily="34" charset="0"/>
              </a:endParaRPr>
            </a:p>
            <a:p>
              <a:pPr algn="ctr"/>
              <a:r>
                <a:rPr lang="en-US">
                  <a:solidFill>
                    <a:srgbClr val="00B050">
                      <a:alpha val="0"/>
                    </a:srgbClr>
                  </a:solidFill>
                  <a:latin typeface="Courier New" panose="02070309020205020404" pitchFamily="49" charset="0"/>
                  <a:cs typeface="Arial" panose="020B0604020202020204" pitchFamily="34" charset="0"/>
                </a:rPr>
                <a:t>This is a test</a:t>
              </a:r>
            </a:p>
            <a:p>
              <a:pPr algn="ctr"/>
              <a:endParaRPr lang="et-EE" dirty="0">
                <a:solidFill>
                  <a:srgbClr val="00B050">
                    <a:alpha val="0"/>
                  </a:srgbClr>
                </a:solidFill>
                <a:latin typeface="Courier New" panose="02070309020205020404" pitchFamily="49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/System/Settings.cnf*Autologin" hidden="1">
            <a:extLst>
              <a:ext uri="{FF2B5EF4-FFF2-40B4-BE49-F238E27FC236}">
                <a16:creationId xmlns:a16="http://schemas.microsoft.com/office/drawing/2014/main" id="{3F4F8483-90BC-FA11-A35D-0750481A95FD}"/>
              </a:ext>
            </a:extLst>
          </p:cNvPr>
          <p:cNvSpPr txBox="1"/>
          <p:nvPr/>
        </p:nvSpPr>
        <p:spPr>
          <a:xfrm>
            <a:off x="0" y="0"/>
            <a:ext cx="0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Nobody</a:t>
            </a:r>
          </a:p>
        </p:txBody>
      </p:sp>
      <p:sp>
        <p:nvSpPr>
          <p:cNvPr id="15" name="/Temp/." hidden="1">
            <a:extLst>
              <a:ext uri="{FF2B5EF4-FFF2-40B4-BE49-F238E27FC236}">
                <a16:creationId xmlns:a16="http://schemas.microsoft.com/office/drawing/2014/main" id="{FF34A0A6-AD95-648C-F37A-BDE51DAA1D2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5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6B9F25"/>
      </a:hlink>
      <a:folHlink>
        <a:srgbClr val="B26B0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15129</TotalTime>
  <Words>2053</Words>
  <Application>Microsoft Office PowerPoint</Application>
  <PresentationFormat>Laiekraan</PresentationFormat>
  <Paragraphs>914</Paragraphs>
  <Slides>29</Slides>
  <Notes>2</Notes>
  <HiddenSlides>22</HiddenSlides>
  <MMClips>5</MMClips>
  <ScaleCrop>false</ScaleCrop>
  <HeadingPairs>
    <vt:vector size="6" baseType="variant">
      <vt:variant>
        <vt:lpstr>Kasutatud fondid</vt:lpstr>
      </vt:variant>
      <vt:variant>
        <vt:i4>12</vt:i4>
      </vt:variant>
      <vt:variant>
        <vt:lpstr>Kujundus</vt:lpstr>
      </vt:variant>
      <vt:variant>
        <vt:i4>6</vt:i4>
      </vt:variant>
      <vt:variant>
        <vt:lpstr>Slaidipealkirjad</vt:lpstr>
      </vt:variant>
      <vt:variant>
        <vt:i4>29</vt:i4>
      </vt:variant>
    </vt:vector>
  </HeadingPairs>
  <TitlesOfParts>
    <vt:vector size="47" baseType="lpstr">
      <vt:lpstr>Arial</vt:lpstr>
      <vt:lpstr>Calibri</vt:lpstr>
      <vt:lpstr>Candara</vt:lpstr>
      <vt:lpstr>Candara Light</vt:lpstr>
      <vt:lpstr>Comic Sans MS</vt:lpstr>
      <vt:lpstr>Consolas</vt:lpstr>
      <vt:lpstr>Courier New</vt:lpstr>
      <vt:lpstr>Impact</vt:lpstr>
      <vt:lpstr>inherit</vt:lpstr>
      <vt:lpstr>Lucida Calligraphy</vt:lpstr>
      <vt:lpstr>Times New Roman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4552</cp:revision>
  <dcterms:created xsi:type="dcterms:W3CDTF">2023-06-01T10:45:52Z</dcterms:created>
  <dcterms:modified xsi:type="dcterms:W3CDTF">2024-09-28T07:48:55Z</dcterms:modified>
</cp:coreProperties>
</file>